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29" r:id="rId4"/>
    <p:sldId id="273" r:id="rId5"/>
    <p:sldId id="309" r:id="rId6"/>
    <p:sldId id="330" r:id="rId7"/>
    <p:sldId id="331" r:id="rId8"/>
    <p:sldId id="332" r:id="rId9"/>
    <p:sldId id="333" r:id="rId10"/>
    <p:sldId id="334" r:id="rId11"/>
    <p:sldId id="335" r:id="rId12"/>
    <p:sldId id="336" r:id="rId13"/>
    <p:sldId id="337" r:id="rId14"/>
    <p:sldId id="338" r:id="rId15"/>
    <p:sldId id="339" r:id="rId16"/>
    <p:sldId id="340" r:id="rId17"/>
    <p:sldId id="341" r:id="rId18"/>
    <p:sldId id="342" r:id="rId19"/>
    <p:sldId id="343" r:id="rId20"/>
    <p:sldId id="344" r:id="rId21"/>
    <p:sldId id="346" r:id="rId22"/>
    <p:sldId id="347"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80" d="100"/>
          <a:sy n="80" d="100"/>
        </p:scale>
        <p:origin x="80" y="4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James </a:t>
            </a:r>
            <a:r>
              <a:rPr kumimoji="0" lang="en-US" sz="6600" b="1" i="0" u="none" strike="noStrike" kern="1200" cap="none" spc="0" normalizeH="0" baseline="0" noProof="0" dirty="0">
                <a:ln>
                  <a:noFill/>
                </a:ln>
                <a:solidFill>
                  <a:prstClr val="black"/>
                </a:solidFill>
                <a:effectLst/>
                <a:uLnTx/>
                <a:uFillTx/>
                <a:latin typeface="Georgia"/>
                <a:ea typeface="+mn-ea"/>
                <a:cs typeface="+mn-cs"/>
              </a:rPr>
              <a:t>1:1–11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2AA33-A7C6-95C4-9E22-082E7DD1AD7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C653C68-3F3A-6E12-F376-CB313605239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1:2   My brethren, </a:t>
            </a:r>
            <a:r>
              <a:rPr kumimoji="0" lang="en-US" sz="4800" b="1" i="0" u="sng" strike="noStrike" kern="1200" cap="none" spc="0" normalizeH="0" baseline="0" noProof="0" dirty="0">
                <a:ln>
                  <a:noFill/>
                </a:ln>
                <a:solidFill>
                  <a:prstClr val="black"/>
                </a:solidFill>
                <a:effectLst/>
                <a:uLnTx/>
                <a:uFillTx/>
                <a:latin typeface="Georgia"/>
                <a:ea typeface="+mn-ea"/>
                <a:cs typeface="+mn-cs"/>
              </a:rPr>
              <a:t>count it all joy</a:t>
            </a:r>
            <a:r>
              <a:rPr kumimoji="0" lang="en-US" sz="4800" b="1" i="0" u="none" strike="noStrike" kern="1200" cap="none" spc="0" normalizeH="0" baseline="0" noProof="0" dirty="0">
                <a:ln>
                  <a:noFill/>
                </a:ln>
                <a:solidFill>
                  <a:prstClr val="black"/>
                </a:solidFill>
                <a:effectLst/>
                <a:uLnTx/>
                <a:uFillTx/>
                <a:latin typeface="Georgia"/>
                <a:ea typeface="+mn-ea"/>
                <a:cs typeface="+mn-cs"/>
              </a:rPr>
              <a:t> when ye fall into divers temptations;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319852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80C535-5EFF-ADDF-C17D-3596C74C0CE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F52E902-A497-5097-49FF-BDC6206F76D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Genesis 22:1 And it came to pass after these things, that God did </a:t>
            </a:r>
            <a:r>
              <a:rPr kumimoji="0" lang="en-US" sz="4800" b="1" i="0" u="sng" strike="noStrike" kern="1200" cap="none" spc="0" normalizeH="0" baseline="0" noProof="0" dirty="0">
                <a:ln>
                  <a:noFill/>
                </a:ln>
                <a:solidFill>
                  <a:prstClr val="black"/>
                </a:solidFill>
                <a:effectLst/>
                <a:uLnTx/>
                <a:uFillTx/>
                <a:latin typeface="Georgia"/>
                <a:ea typeface="+mn-ea"/>
                <a:cs typeface="+mn-cs"/>
              </a:rPr>
              <a:t>tempt</a:t>
            </a:r>
            <a:r>
              <a:rPr kumimoji="0" lang="en-US" sz="4800" b="1" i="0" u="none" strike="noStrike" kern="1200" cap="none" spc="0" normalizeH="0" baseline="0" noProof="0" dirty="0">
                <a:ln>
                  <a:noFill/>
                </a:ln>
                <a:solidFill>
                  <a:prstClr val="black"/>
                </a:solidFill>
                <a:effectLst/>
                <a:uLnTx/>
                <a:uFillTx/>
                <a:latin typeface="Georgia"/>
                <a:ea typeface="+mn-ea"/>
                <a:cs typeface="+mn-cs"/>
              </a:rPr>
              <a:t> Abraham, and said unto him, Abraham: and he said, Behold, here I am.</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14958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98DFD-C7FB-0A76-71C4-57A4F1B5687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0F69C0A-D40D-C91E-36D2-477251B32F2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Luke 6:22-23 Blessed are ye, when men shall hate you, and when they shall separate you from their company, and shall reproach you, and cast out your name as evil, for the Son of man's sake. 23 </a:t>
            </a:r>
            <a:r>
              <a:rPr kumimoji="0" lang="en-US" sz="4000" b="1" i="0" u="sng" strike="noStrike" kern="1200" cap="none" spc="0" normalizeH="0" baseline="0" noProof="0" dirty="0">
                <a:ln>
                  <a:noFill/>
                </a:ln>
                <a:solidFill>
                  <a:prstClr val="black"/>
                </a:solidFill>
                <a:effectLst/>
                <a:uLnTx/>
                <a:uFillTx/>
                <a:latin typeface="Georgia"/>
                <a:ea typeface="+mn-ea"/>
                <a:cs typeface="+mn-cs"/>
              </a:rPr>
              <a:t>Rejoice</a:t>
            </a:r>
            <a:r>
              <a:rPr kumimoji="0" lang="en-US" sz="4000" b="1" i="0" u="none" strike="noStrike" kern="1200" cap="none" spc="0" normalizeH="0" baseline="0" noProof="0" dirty="0">
                <a:ln>
                  <a:noFill/>
                </a:ln>
                <a:solidFill>
                  <a:prstClr val="black"/>
                </a:solidFill>
                <a:effectLst/>
                <a:uLnTx/>
                <a:uFillTx/>
                <a:latin typeface="Georgia"/>
                <a:ea typeface="+mn-ea"/>
                <a:cs typeface="+mn-cs"/>
              </a:rPr>
              <a:t> ye in that day, and </a:t>
            </a:r>
            <a:r>
              <a:rPr kumimoji="0" lang="en-US" sz="4000" b="1" i="0" u="sng" strike="noStrike" kern="1200" cap="none" spc="0" normalizeH="0" baseline="0" noProof="0" dirty="0">
                <a:ln>
                  <a:noFill/>
                </a:ln>
                <a:solidFill>
                  <a:prstClr val="black"/>
                </a:solidFill>
                <a:effectLst/>
                <a:uLnTx/>
                <a:uFillTx/>
                <a:latin typeface="Georgia"/>
                <a:ea typeface="+mn-ea"/>
                <a:cs typeface="+mn-cs"/>
              </a:rPr>
              <a:t>leap for joy</a:t>
            </a:r>
            <a:r>
              <a:rPr kumimoji="0" lang="en-US" sz="4000" b="1" i="0" u="none" strike="noStrike" kern="1200" cap="none" spc="0" normalizeH="0" baseline="0" noProof="0" dirty="0">
                <a:ln>
                  <a:noFill/>
                </a:ln>
                <a:solidFill>
                  <a:prstClr val="black"/>
                </a:solidFill>
                <a:effectLst/>
                <a:uLnTx/>
                <a:uFillTx/>
                <a:latin typeface="Georgia"/>
                <a:ea typeface="+mn-ea"/>
                <a:cs typeface="+mn-cs"/>
              </a:rPr>
              <a:t>: for, behold, your reward is great in heaven: for in the like manner did their fathers unto the prophets.</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77688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B1A41-17C4-117C-16E6-4724072CF4E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98C62CD-547F-86A6-D27E-0C755B38084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2 Corinthians 12:7-10 And lest I should be exalted above measure through the abundance of the revelations, there was given to me a </a:t>
            </a:r>
            <a:r>
              <a:rPr kumimoji="0" lang="en-US" sz="4000" b="1" i="0" u="sng" strike="noStrike" kern="1200" cap="none" spc="0" normalizeH="0" baseline="0" noProof="0" dirty="0">
                <a:ln>
                  <a:noFill/>
                </a:ln>
                <a:solidFill>
                  <a:prstClr val="black"/>
                </a:solidFill>
                <a:effectLst/>
                <a:uLnTx/>
                <a:uFillTx/>
                <a:latin typeface="Georgia"/>
                <a:ea typeface="+mn-ea"/>
                <a:cs typeface="+mn-cs"/>
              </a:rPr>
              <a:t>thorn in the flesh</a:t>
            </a:r>
            <a:r>
              <a:rPr kumimoji="0" lang="en-US" sz="4000" b="1" i="0" u="none" strike="noStrike" kern="1200" cap="none" spc="0" normalizeH="0" baseline="0" noProof="0" dirty="0">
                <a:ln>
                  <a:noFill/>
                </a:ln>
                <a:solidFill>
                  <a:prstClr val="black"/>
                </a:solidFill>
                <a:effectLst/>
                <a:uLnTx/>
                <a:uFillTx/>
                <a:latin typeface="Georgia"/>
                <a:ea typeface="+mn-ea"/>
                <a:cs typeface="+mn-cs"/>
              </a:rPr>
              <a:t>, the messenger of Satan to buffet me, lest I should be exalted above measure. </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665796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3D359-7893-0ADC-B24D-C474E82B8C3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7F65113-2012-7668-0FF9-A44FDC87A09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8 For this thing I besought the Lord thrice, that it might depart from me. </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680080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441E3-EF96-9ED1-68E5-1630A16942A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9943DEF-506C-2162-1AFC-56435C3D03B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9 And he said unto me, My grace is sufficient for thee: for my strength is made perfect in weakness. Most gladly therefore will I rather glory in my infirmities, that the power of Christ may rest upon me. 10 Therefore </a:t>
            </a:r>
            <a:r>
              <a:rPr kumimoji="0" lang="en-US" sz="4000" b="1" i="0" u="sng" strike="noStrike" kern="1200" cap="none" spc="0" normalizeH="0" baseline="0" noProof="0" dirty="0">
                <a:ln>
                  <a:noFill/>
                </a:ln>
                <a:solidFill>
                  <a:prstClr val="black"/>
                </a:solidFill>
                <a:effectLst/>
                <a:uLnTx/>
                <a:uFillTx/>
                <a:latin typeface="Georgia"/>
                <a:ea typeface="+mn-ea"/>
                <a:cs typeface="+mn-cs"/>
              </a:rPr>
              <a:t>I take pleasure</a:t>
            </a:r>
            <a:r>
              <a:rPr kumimoji="0" lang="en-US" sz="4000" b="1" i="0" u="none" strike="noStrike" kern="1200" cap="none" spc="0" normalizeH="0" baseline="0" noProof="0" dirty="0">
                <a:ln>
                  <a:noFill/>
                </a:ln>
                <a:solidFill>
                  <a:prstClr val="black"/>
                </a:solidFill>
                <a:effectLst/>
                <a:uLnTx/>
                <a:uFillTx/>
                <a:latin typeface="Georgia"/>
                <a:ea typeface="+mn-ea"/>
                <a:cs typeface="+mn-cs"/>
              </a:rPr>
              <a:t> in infirmities, in reproaches, in necessities, in persecutions, in distresses for Christ's sake: for when I am weak, then am I strong.</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903507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920A3-FD46-D720-3C65-DF856F1EC44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6E0397-14F4-B4B2-CFD1-F2FF247DCC2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James 1:3 Knowing this, that the trying of your faith worketh patience.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420948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077D3-D844-3019-B87D-A43C2F60D3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B21F5CE-3056-906E-0F72-C849CE595D4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Romans 5:1-5 Therefore being justified by faith, we have peace with God through our Lord Jesus Christ: 2 By whom also we have access by faith into this grace wherein we stand, and rejoice in hope of the glory of God. 3 And not only so, but we </a:t>
            </a:r>
            <a:r>
              <a:rPr kumimoji="0" lang="en-US" sz="3600" b="1" i="0" u="sng" strike="noStrike" kern="1200" cap="none" spc="0" normalizeH="0" baseline="0" noProof="0" dirty="0">
                <a:ln>
                  <a:noFill/>
                </a:ln>
                <a:solidFill>
                  <a:prstClr val="black"/>
                </a:solidFill>
                <a:effectLst/>
                <a:uLnTx/>
                <a:uFillTx/>
                <a:latin typeface="Georgia"/>
                <a:ea typeface="+mn-ea"/>
                <a:cs typeface="+mn-cs"/>
              </a:rPr>
              <a:t>glory in tribulations </a:t>
            </a:r>
            <a:r>
              <a:rPr kumimoji="0" lang="en-US" sz="3600" b="1" i="0" u="none" strike="noStrike" kern="1200" cap="none" spc="0" normalizeH="0" baseline="0" noProof="0" dirty="0">
                <a:ln>
                  <a:noFill/>
                </a:ln>
                <a:solidFill>
                  <a:prstClr val="black"/>
                </a:solidFill>
                <a:effectLst/>
                <a:uLnTx/>
                <a:uFillTx/>
                <a:latin typeface="Georgia"/>
                <a:ea typeface="+mn-ea"/>
                <a:cs typeface="+mn-cs"/>
              </a:rPr>
              <a:t>also: knowing that tribulation </a:t>
            </a:r>
            <a:r>
              <a:rPr kumimoji="0" lang="en-US" sz="3600" b="1" i="0" u="sng" strike="noStrike" kern="1200" cap="none" spc="0" normalizeH="0" baseline="0" noProof="0" dirty="0">
                <a:ln>
                  <a:noFill/>
                </a:ln>
                <a:solidFill>
                  <a:prstClr val="black"/>
                </a:solidFill>
                <a:effectLst/>
                <a:uLnTx/>
                <a:uFillTx/>
                <a:latin typeface="Georgia"/>
                <a:ea typeface="+mn-ea"/>
                <a:cs typeface="+mn-cs"/>
              </a:rPr>
              <a:t>worketh patience</a:t>
            </a:r>
            <a:r>
              <a:rPr kumimoji="0" lang="en-US" sz="3600" b="1" i="0" u="none" strike="noStrike" kern="1200" cap="none" spc="0" normalizeH="0" baseline="0" noProof="0" dirty="0">
                <a:ln>
                  <a:noFill/>
                </a:ln>
                <a:solidFill>
                  <a:prstClr val="black"/>
                </a:solidFill>
                <a:effectLst/>
                <a:uLnTx/>
                <a:uFillTx/>
                <a:latin typeface="Georgia"/>
                <a:ea typeface="+mn-ea"/>
                <a:cs typeface="+mn-cs"/>
              </a:rPr>
              <a:t>; 4 And patience, experience; and experience, hope: 5 And hope maketh not ashamed; because the love of God is shed abroad in our hearts by the Holy Ghost which is given unto us.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775690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070CD-8879-36FE-1FC6-289CF0A378E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57914B4-0F58-5127-6F13-43847A2FE25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James 1:4 But let patience have her perfect work, that ye may be perfect and entire, wanting nothing.</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56785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093D5-331A-7647-4A6B-384D14E4FF3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2D84B1-2030-3EA3-FB5B-07B1013EEA0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James 1:5 If any of you lack wisdom, let him ask of God, that giveth to all men liberally, and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upbraideth</a:t>
            </a:r>
            <a:r>
              <a:rPr kumimoji="0" lang="en-US" sz="4000" b="1" i="0" u="none" strike="noStrike" kern="1200" cap="none" spc="0" normalizeH="0" baseline="0" noProof="0" dirty="0">
                <a:ln>
                  <a:noFill/>
                </a:ln>
                <a:solidFill>
                  <a:prstClr val="black"/>
                </a:solidFill>
                <a:effectLst/>
                <a:uLnTx/>
                <a:uFillTx/>
                <a:latin typeface="Georgia"/>
                <a:ea typeface="+mn-ea"/>
                <a:cs typeface="+mn-cs"/>
              </a:rPr>
              <a:t> not; and it shall be given him.</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124446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James 1:1-11   James, a servant of God and of the Lord Jesus Christ, to the twelve tribes which are scattered abroad, greeting.  2 My brethren, count it all joy when ye fall into divers temptations;  3 Knowing this, that the trying of your faith worketh patience.  4 But let patience have her perfect work, that ye may be perfect and entire, wanting nothing.  5 If any of you lack wisdom, let him ask of God, that giveth to all men liberally, and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upbraideth</a:t>
            </a:r>
            <a:r>
              <a:rPr kumimoji="0" lang="en-US" sz="3200" b="1" i="0" u="none" strike="noStrike" kern="1200" cap="none" spc="0" normalizeH="0" baseline="0" noProof="0" dirty="0">
                <a:ln>
                  <a:noFill/>
                </a:ln>
                <a:solidFill>
                  <a:prstClr val="black"/>
                </a:solidFill>
                <a:effectLst/>
                <a:uLnTx/>
                <a:uFillTx/>
                <a:latin typeface="Georgia"/>
                <a:ea typeface="+mn-ea"/>
                <a:cs typeface="+mn-cs"/>
              </a:rPr>
              <a:t> not; and it shall be given him.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9F53B-EC48-22FD-05DF-C0B33319F5D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CFBD4B5-C481-7705-778B-47BB01D9636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James 1:6-8 But let him ask in faith, nothing wavering. For he that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wavereth</a:t>
            </a:r>
            <a:r>
              <a:rPr kumimoji="0" lang="en-US" sz="4000" b="1" i="0" u="none" strike="noStrike" kern="1200" cap="none" spc="0" normalizeH="0" baseline="0" noProof="0" dirty="0">
                <a:ln>
                  <a:noFill/>
                </a:ln>
                <a:solidFill>
                  <a:prstClr val="black"/>
                </a:solidFill>
                <a:effectLst/>
                <a:uLnTx/>
                <a:uFillTx/>
                <a:latin typeface="Georgia"/>
                <a:ea typeface="+mn-ea"/>
                <a:cs typeface="+mn-cs"/>
              </a:rPr>
              <a:t> is like a wave of the sea driven with the wind and tossed. 7 For let not that man think that he shall receive any thing of the Lord. 8 A double minded man is unstable in all his ways.</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29715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741EA-A54E-CC45-7426-BC5C1F50ADC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7A9B883-CC08-15C2-511F-57FFCD76D2C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James 1:9-10   Let the brother of low degree rejoice in that he is exalted:  10 But the rich, in that he is made low: because as the flower of the grass he shall pass away.</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612839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7A0BB-DF70-4794-6493-2266A294F60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B55E720-4BA1-0885-E0B6-88BFFFDB8DA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James 1:11 For the sun is no sooner risen with a burning heat, but it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withereth</a:t>
            </a:r>
            <a:r>
              <a:rPr kumimoji="0" lang="en-US" sz="4400" b="1" i="0" u="none" strike="noStrike" kern="1200" cap="none" spc="0" normalizeH="0" baseline="0" noProof="0" dirty="0">
                <a:ln>
                  <a:noFill/>
                </a:ln>
                <a:solidFill>
                  <a:prstClr val="black"/>
                </a:solidFill>
                <a:effectLst/>
                <a:uLnTx/>
                <a:uFillTx/>
                <a:latin typeface="Georgia"/>
                <a:ea typeface="+mn-ea"/>
                <a:cs typeface="+mn-cs"/>
              </a:rPr>
              <a:t> the grass, and the flower thereof falleth, and the grace of the fashion of it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perisheth</a:t>
            </a:r>
            <a:r>
              <a:rPr kumimoji="0" lang="en-US" sz="4400" b="1" i="0" u="none" strike="noStrike" kern="1200" cap="none" spc="0" normalizeH="0" baseline="0" noProof="0" dirty="0">
                <a:ln>
                  <a:noFill/>
                </a:ln>
                <a:solidFill>
                  <a:prstClr val="black"/>
                </a:solidFill>
                <a:effectLst/>
                <a:uLnTx/>
                <a:uFillTx/>
                <a:latin typeface="Georgia"/>
                <a:ea typeface="+mn-ea"/>
                <a:cs typeface="+mn-cs"/>
              </a:rPr>
              <a:t>: so also shall the rich man fade away in his ways.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26889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0725E-8FDA-FFBA-9D8A-3903227B1DB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B3C7785-C302-1455-368E-78BF641ACD81}"/>
              </a:ext>
            </a:extLst>
          </p:cNvPr>
          <p:cNvSpPr txBox="1"/>
          <p:nvPr/>
        </p:nvSpPr>
        <p:spPr>
          <a:xfrm>
            <a:off x="457200" y="274320"/>
            <a:ext cx="11277600" cy="6294260"/>
          </a:xfrm>
          <a:prstGeom prst="rect">
            <a:avLst/>
          </a:prstGeom>
          <a:noFill/>
        </p:spPr>
        <p:txBody>
          <a:bodyPr wrap="square" anchor="ctr"/>
          <a:lstStyle/>
          <a:p>
            <a:pPr lvl="0" algn="just">
              <a:defRPr/>
            </a:pPr>
            <a:r>
              <a:rPr lang="en-US" sz="3200" b="1" dirty="0">
                <a:solidFill>
                  <a:prstClr val="black"/>
                </a:solidFill>
                <a:latin typeface="Georgia"/>
              </a:rPr>
              <a:t>6 But let him ask in faith, nothing wavering. For he that </a:t>
            </a:r>
            <a:r>
              <a:rPr lang="en-US" sz="3200" b="1" dirty="0" err="1">
                <a:solidFill>
                  <a:prstClr val="black"/>
                </a:solidFill>
                <a:latin typeface="Georgia"/>
              </a:rPr>
              <a:t>wavereth</a:t>
            </a:r>
            <a:r>
              <a:rPr lang="en-US" sz="3200" b="1" dirty="0">
                <a:solidFill>
                  <a:prstClr val="black"/>
                </a:solidFill>
                <a:latin typeface="Georgia"/>
              </a:rPr>
              <a:t> is like a wave of the sea driven with the wind and tossed.  7 For let not that man think that he shall receive any thing of the Lord.  8 A double minded man is unstable in all his ways.  9 Let the brother of low degree rejoice in that he is exalted:  10 But the rich, in that he is made low: because as the flower of the grass he shall pass away.  11 For the sun is no sooner risen with a burning heat, but it </a:t>
            </a:r>
            <a:r>
              <a:rPr lang="en-US" sz="3200" b="1" dirty="0" err="1">
                <a:solidFill>
                  <a:prstClr val="black"/>
                </a:solidFill>
                <a:latin typeface="Georgia"/>
              </a:rPr>
              <a:t>withereth</a:t>
            </a:r>
            <a:r>
              <a:rPr lang="en-US" sz="3200" b="1" dirty="0">
                <a:solidFill>
                  <a:prstClr val="black"/>
                </a:solidFill>
                <a:latin typeface="Georgia"/>
              </a:rPr>
              <a:t> the grass, and the flower thereof falleth, and the grace of the fashion of it </a:t>
            </a:r>
            <a:r>
              <a:rPr lang="en-US" sz="3200" b="1" dirty="0" err="1">
                <a:solidFill>
                  <a:prstClr val="black"/>
                </a:solidFill>
                <a:latin typeface="Georgia"/>
              </a:rPr>
              <a:t>perisheth</a:t>
            </a:r>
            <a:r>
              <a:rPr lang="en-US" sz="3200" b="1" dirty="0">
                <a:solidFill>
                  <a:prstClr val="black"/>
                </a:solidFill>
                <a:latin typeface="Georgia"/>
              </a:rPr>
              <a:t>: so also shall the rich man fade away in his ways.</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952103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539904"/>
            <a:ext cx="10543142"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Count It All Joy: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James 1:1-11 Explained</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1:1 James, a servant of God and of the Lord Jesus Christ,… </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9D934-1379-AA5F-B43E-E288C8AFFCE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108BB61-9FDF-42BD-1881-F66AE51B8F2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Philippians 2:7-8 But made himself of no reputation, and took upon him the form of a </a:t>
            </a:r>
            <a:r>
              <a:rPr kumimoji="0" lang="en-US" sz="4400" b="1" i="0" u="sng" strike="noStrike" kern="1200" cap="none" spc="0" normalizeH="0" baseline="0" noProof="0" dirty="0">
                <a:ln>
                  <a:noFill/>
                </a:ln>
                <a:solidFill>
                  <a:prstClr val="black"/>
                </a:solidFill>
                <a:effectLst/>
                <a:uLnTx/>
                <a:uFillTx/>
                <a:latin typeface="Georgia"/>
                <a:ea typeface="+mn-ea"/>
                <a:cs typeface="+mn-cs"/>
              </a:rPr>
              <a:t>servant</a:t>
            </a:r>
            <a:r>
              <a:rPr kumimoji="0" lang="en-US" sz="4400" b="1" i="0" u="none" strike="noStrike" kern="1200" cap="none" spc="0" normalizeH="0" baseline="0" noProof="0" dirty="0">
                <a:ln>
                  <a:noFill/>
                </a:ln>
                <a:solidFill>
                  <a:prstClr val="black"/>
                </a:solidFill>
                <a:effectLst/>
                <a:uLnTx/>
                <a:uFillTx/>
                <a:latin typeface="Georgia"/>
                <a:ea typeface="+mn-ea"/>
                <a:cs typeface="+mn-cs"/>
              </a:rPr>
              <a:t>, and was made in the likeness of men: 8 And being found in fashion as a man, he humbled himself, and became obedient unto death, even the death of the cross.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47087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22304-C26C-B9D1-403E-F97206EA7BF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70A49E1-107D-3D35-38AC-D563942B828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James 1:1   James, a servant of God and of the Lord Jesus Christ, to the twelve tribes which are scattered abroad, greeting.</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58976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CEB3D-844B-6302-CA22-D24090A3827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B3199B-788A-2A1C-5A87-5BBEB371C5C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Galatians 3:28-29 There is neither Jew nor Greek, there is neither bond nor free, there is neither male nor female: for ye are all one in Christ Jesus. 29 And if ye be Christ's, then are ye Abraham's seed, and heirs according to the promise.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21893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CB67F-75C1-AC9D-3E46-7B90F53E2A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9C0D4AD-3B9C-95F8-195E-C3707F8D23F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1:2-3 My brethren, count it all joy when ye fall into divers temptations; 3 Knowing this, that the trying of your faith worketh patience.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16931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106577</TotalTime>
  <Words>1060</Words>
  <Application>Microsoft Office PowerPoint</Application>
  <PresentationFormat>Widescreen</PresentationFormat>
  <Paragraphs>27</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712</cp:revision>
  <cp:lastPrinted>2020-01-28T17:57:24Z</cp:lastPrinted>
  <dcterms:created xsi:type="dcterms:W3CDTF">2019-08-31T20:33:16Z</dcterms:created>
  <dcterms:modified xsi:type="dcterms:W3CDTF">2026-01-10T23:32:53Z</dcterms:modified>
</cp:coreProperties>
</file>