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940" r:id="rId2"/>
    <p:sldId id="256" r:id="rId3"/>
    <p:sldId id="2941" r:id="rId4"/>
    <p:sldId id="257" r:id="rId5"/>
    <p:sldId id="261" r:id="rId6"/>
    <p:sldId id="2966" r:id="rId7"/>
    <p:sldId id="2967" r:id="rId8"/>
    <p:sldId id="260" r:id="rId9"/>
    <p:sldId id="2985" r:id="rId10"/>
    <p:sldId id="2986" r:id="rId11"/>
    <p:sldId id="2987" r:id="rId12"/>
  </p:sldIdLst>
  <p:sldSz cx="12188825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04" d="100"/>
          <a:sy n="104" d="100"/>
        </p:scale>
        <p:origin x="756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12/29/2025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AEA997-8271-9A5B-CAFD-C662E4F6F2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FE93116-A72A-7535-F4EE-68F9D1F9A832}"/>
              </a:ext>
            </a:extLst>
          </p:cNvPr>
          <p:cNvSpPr txBox="1"/>
          <p:nvPr/>
        </p:nvSpPr>
        <p:spPr>
          <a:xfrm>
            <a:off x="374371" y="2131757"/>
            <a:ext cx="11357373" cy="2979735"/>
          </a:xfrm>
          <a:prstGeom prst="rect">
            <a:avLst/>
          </a:prstGeom>
          <a:noFill/>
        </p:spPr>
        <p:txBody>
          <a:bodyPr wrap="square"/>
          <a:lstStyle/>
          <a:p>
            <a:pPr marL="0" marR="0" lvl="0" indent="0" algn="ctr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6598" b="1">
                <a:solidFill>
                  <a:prstClr val="black"/>
                </a:solidFill>
                <a:latin typeface="Georgia"/>
              </a:rPr>
              <a:t>Philemon 1:1-7</a:t>
            </a:r>
            <a:endParaRPr kumimoji="0" lang="en-US" sz="6598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eorgia"/>
              <a:ea typeface="+mn-ea"/>
              <a:cs typeface="+mn-cs"/>
            </a:endParaRPr>
          </a:p>
          <a:p>
            <a:pPr marL="0" marR="0" lvl="0" indent="0" algn="ctr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598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Reading by</a:t>
            </a:r>
          </a:p>
          <a:p>
            <a:pPr marL="0" marR="0" lvl="0" indent="0" algn="ctr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598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Gary Tapp</a:t>
            </a:r>
            <a:endParaRPr kumimoji="0" lang="en-US" sz="4799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eorgia"/>
              <a:ea typeface="+mn-ea"/>
              <a:cs typeface="+mn-cs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AE3FE48-EF3F-467A-153E-FCAB923BD14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78653" y="342618"/>
            <a:ext cx="4431518" cy="1107879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0B99D9AF-7B4E-23A7-8C62-40213E6C1DBB}"/>
              </a:ext>
            </a:extLst>
          </p:cNvPr>
          <p:cNvSpPr txBox="1"/>
          <p:nvPr/>
        </p:nvSpPr>
        <p:spPr>
          <a:xfrm>
            <a:off x="-1" y="6360765"/>
            <a:ext cx="12188825" cy="4000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999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True Words Baptist Church | 1377 S. 20</a:t>
            </a:r>
            <a:r>
              <a:rPr kumimoji="0" lang="en-US" sz="1999" b="1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th</a:t>
            </a:r>
            <a:r>
              <a:rPr kumimoji="0" lang="en-US" sz="1999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 St. Louisville, KY | TrueWordsBaptist.org</a:t>
            </a:r>
          </a:p>
        </p:txBody>
      </p:sp>
    </p:spTree>
    <p:extLst>
      <p:ext uri="{BB962C8B-B14F-4D97-AF65-F5344CB8AC3E}">
        <p14:creationId xmlns:p14="http://schemas.microsoft.com/office/powerpoint/2010/main" val="21702563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77BB35-708C-302E-7405-E740FA13BD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C248D36-6C61-CACB-F0A6-BF629173D4CC}"/>
              </a:ext>
            </a:extLst>
          </p:cNvPr>
          <p:cNvSpPr txBox="1"/>
          <p:nvPr/>
        </p:nvSpPr>
        <p:spPr>
          <a:xfrm>
            <a:off x="457200" y="457200"/>
            <a:ext cx="11274552" cy="47089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800" b="1">
                <a:solidFill>
                  <a:srgbClr val="000000"/>
                </a:solidFill>
                <a:latin typeface="Georgia"/>
              </a:defRPr>
            </a:pPr>
            <a:r>
              <a:rPr kumimoji="0" lang="en-US" sz="60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Philemon 1:7  For we have great joy and consolation in thy love, because the bowels of the saints are refreshed by thee, brother.</a:t>
            </a:r>
          </a:p>
        </p:txBody>
      </p:sp>
    </p:spTree>
    <p:extLst>
      <p:ext uri="{BB962C8B-B14F-4D97-AF65-F5344CB8AC3E}">
        <p14:creationId xmlns:p14="http://schemas.microsoft.com/office/powerpoint/2010/main" val="10757333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FE29C1-F427-0C86-F385-38744DD1B7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BDEABD3-9B75-AA5E-078D-2F368348621F}"/>
              </a:ext>
            </a:extLst>
          </p:cNvPr>
          <p:cNvSpPr txBox="1"/>
          <p:nvPr/>
        </p:nvSpPr>
        <p:spPr>
          <a:xfrm>
            <a:off x="220085" y="157020"/>
            <a:ext cx="11748654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800" b="1">
                <a:solidFill>
                  <a:srgbClr val="000000"/>
                </a:solidFill>
                <a:latin typeface="Georgia"/>
              </a:defRPr>
            </a:pPr>
            <a:r>
              <a:rPr kumimoji="0" lang="en-US" sz="32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1. Your home can be a place of ministry.</a:t>
            </a: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800" b="1">
                <a:solidFill>
                  <a:srgbClr val="000000"/>
                </a:solidFill>
                <a:latin typeface="Georgia"/>
              </a:defRPr>
            </a:pPr>
            <a:r>
              <a:rPr kumimoji="0" lang="en-US" sz="32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2. Your love can refresh God’s people.</a:t>
            </a: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800" b="1">
                <a:solidFill>
                  <a:srgbClr val="000000"/>
                </a:solidFill>
                <a:latin typeface="Georgia"/>
              </a:defRPr>
            </a:pPr>
            <a:r>
              <a:rPr kumimoji="0" lang="en-US" sz="32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3. Your faith should be visible.</a:t>
            </a: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800" b="1">
                <a:solidFill>
                  <a:srgbClr val="000000"/>
                </a:solidFill>
                <a:latin typeface="Georgia"/>
              </a:defRPr>
            </a:pPr>
            <a:r>
              <a:rPr kumimoji="0" lang="en-US" sz="32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4. Your character can strengthen your church.</a:t>
            </a: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800" b="1">
                <a:solidFill>
                  <a:srgbClr val="000000"/>
                </a:solidFill>
                <a:latin typeface="Georgia"/>
              </a:defRPr>
            </a:pPr>
            <a:r>
              <a:rPr kumimoji="0" lang="en-US" sz="32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5. Your life should produce joy in other believers.</a:t>
            </a:r>
          </a:p>
        </p:txBody>
      </p:sp>
    </p:spTree>
    <p:extLst>
      <p:ext uri="{BB962C8B-B14F-4D97-AF65-F5344CB8AC3E}">
        <p14:creationId xmlns:p14="http://schemas.microsoft.com/office/powerpoint/2010/main" val="35769872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38125" y="161643"/>
            <a:ext cx="11696700" cy="62940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defRPr sz="4800" b="1">
                <a:solidFill>
                  <a:srgbClr val="000000"/>
                </a:solidFill>
                <a:latin typeface="Georgia"/>
              </a:defRPr>
            </a:pPr>
            <a:r>
              <a:rPr lang="en-US" sz="3100" b="1"/>
              <a:t>Philemon 1-7 Paul, a prisoner of Jesus Christ, and Timothy our brother, unto Philemon our dearly beloved, and fellowlabourer, 2 And to our beloved Apphia, and Archippus our fellowsoldier, and to the church in thy house: 3 Grace to you, and peace, from God our Father and the Lord Jesus Christ. 4 I thank my God, making mention of thee always in my prayers, 5 Hearing of thy love and faith, which thou hast toward the Lord Jesus, and toward all saints; 6 That the communication of thy faith may become effectual by the acknowledging of every good thing which is in you in Christ Jesus. 7 For we have great joy and consolation in thy love, because the bowels of the saints are refreshed by thee, brother.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AEA997-8271-9A5B-CAFD-C662E4F6F2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FE93116-A72A-7535-F4EE-68F9D1F9A832}"/>
              </a:ext>
            </a:extLst>
          </p:cNvPr>
          <p:cNvSpPr txBox="1"/>
          <p:nvPr/>
        </p:nvSpPr>
        <p:spPr>
          <a:xfrm>
            <a:off x="415724" y="1743819"/>
            <a:ext cx="11357373" cy="4021202"/>
          </a:xfrm>
          <a:prstGeom prst="rect">
            <a:avLst/>
          </a:prstGeom>
          <a:noFill/>
        </p:spPr>
        <p:txBody>
          <a:bodyPr wrap="square"/>
          <a:lstStyle/>
          <a:p>
            <a:pPr marL="0" marR="0" lvl="0" indent="0" algn="ctr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6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Your Love Has Refreshed the Saints: Philemon 1:1-7 Explained</a:t>
            </a:r>
          </a:p>
          <a:p>
            <a:pPr marL="0" marR="0" lvl="0" indent="0" algn="ctr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66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eorgia"/>
              <a:ea typeface="+mn-ea"/>
              <a:cs typeface="+mn-cs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AE3FE48-EF3F-467A-153E-FCAB923BD14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78653" y="342618"/>
            <a:ext cx="4431518" cy="1107879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0B99D9AF-7B4E-23A7-8C62-40213E6C1DBB}"/>
              </a:ext>
            </a:extLst>
          </p:cNvPr>
          <p:cNvSpPr txBox="1"/>
          <p:nvPr/>
        </p:nvSpPr>
        <p:spPr>
          <a:xfrm>
            <a:off x="-1" y="6360765"/>
            <a:ext cx="12188825" cy="4000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999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True Words Baptist Church | 1377 S. 20</a:t>
            </a:r>
            <a:r>
              <a:rPr kumimoji="0" lang="en-US" sz="1999" b="1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th</a:t>
            </a:r>
            <a:r>
              <a:rPr kumimoji="0" lang="en-US" sz="1999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 St. Louisville, KY | TrueWordsBaptist.org</a:t>
            </a:r>
          </a:p>
        </p:txBody>
      </p:sp>
    </p:spTree>
    <p:extLst>
      <p:ext uri="{BB962C8B-B14F-4D97-AF65-F5344CB8AC3E}">
        <p14:creationId xmlns:p14="http://schemas.microsoft.com/office/powerpoint/2010/main" val="4905335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457200"/>
            <a:ext cx="11274552" cy="42473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defRPr sz="4800" b="1">
                <a:solidFill>
                  <a:srgbClr val="000000"/>
                </a:solidFill>
                <a:latin typeface="Georgia"/>
              </a:defRPr>
            </a:pPr>
            <a:r>
              <a:rPr lang="en-US" sz="5400" b="1"/>
              <a:t>Philemon 1:1  Paul, a prisoner of Jesus Christ, and Timothy our brother, unto Philemon our dearly beloved, and fellowlabourer,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457200"/>
            <a:ext cx="11274552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>
              <a:defRPr sz="4800" b="1">
                <a:solidFill>
                  <a:srgbClr val="000000"/>
                </a:solidFill>
                <a:latin typeface="Georgia"/>
              </a:defRPr>
            </a:pPr>
            <a:r>
              <a:rPr lang="en-US" sz="5400" b="1"/>
              <a:t>Philemon 1:2  And to our beloved Apphia, and Archippus our fellowsoldier, and to the church in thy house: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318654"/>
            <a:ext cx="11274552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defRPr sz="4800" b="1">
                <a:solidFill>
                  <a:srgbClr val="000000"/>
                </a:solidFill>
                <a:latin typeface="Georgia"/>
              </a:defRPr>
            </a:pPr>
            <a:r>
              <a:rPr lang="en-US" sz="5400" b="1"/>
              <a:t>Philemon 1:3  Grace to you, and peace, from God our Father and the Lord Jesus Christ.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342900"/>
            <a:ext cx="11274552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defRPr sz="4800" b="1">
                <a:solidFill>
                  <a:srgbClr val="000000"/>
                </a:solidFill>
                <a:latin typeface="Georgia"/>
              </a:defRPr>
            </a:pPr>
            <a:r>
              <a:rPr lang="en-US" sz="6000"/>
              <a:t>Philemon 1:4  I thank my God, making mention of thee always in my prayers,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457200"/>
            <a:ext cx="11274552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defRPr sz="4800" b="1">
                <a:solidFill>
                  <a:srgbClr val="000000"/>
                </a:solidFill>
                <a:latin typeface="Georgia"/>
              </a:defRPr>
            </a:pPr>
            <a:r>
              <a:rPr lang="en-US" sz="6000"/>
              <a:t>Philemon 1:5  Hearing of thy love and faith, which thou hast toward the Lord Jesus, and toward all saints;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98AAA4-8CCE-E325-7F5C-AF1D7CBCD5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E9E6D5C-6F68-4ECC-F9F8-1F4CF28DD76B}"/>
              </a:ext>
            </a:extLst>
          </p:cNvPr>
          <p:cNvSpPr txBox="1"/>
          <p:nvPr/>
        </p:nvSpPr>
        <p:spPr>
          <a:xfrm>
            <a:off x="457200" y="457200"/>
            <a:ext cx="11274552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defRPr sz="4800" b="1">
                <a:solidFill>
                  <a:srgbClr val="000000"/>
                </a:solidFill>
                <a:latin typeface="Georgia"/>
              </a:defRPr>
            </a:pPr>
            <a:r>
              <a:rPr lang="en-US" sz="6000"/>
              <a:t>Philemon 1:6  That the communication of thy faith may become effectual by the acknowledging of every good thing which is in you in Christ Jesus.</a:t>
            </a:r>
          </a:p>
        </p:txBody>
      </p:sp>
    </p:spTree>
    <p:extLst>
      <p:ext uri="{BB962C8B-B14F-4D97-AF65-F5344CB8AC3E}">
        <p14:creationId xmlns:p14="http://schemas.microsoft.com/office/powerpoint/2010/main" val="24896556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5806</TotalTime>
  <Words>402</Words>
  <Application>Microsoft Office PowerPoint</Application>
  <PresentationFormat>Custom</PresentationFormat>
  <Paragraphs>19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Georgia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Josh Tapp</dc:creator>
  <cp:keywords/>
  <dc:description>generated using python-pptx</dc:description>
  <cp:lastModifiedBy>Joshua Tapp</cp:lastModifiedBy>
  <cp:revision>33</cp:revision>
  <dcterms:created xsi:type="dcterms:W3CDTF">2013-01-27T09:14:16Z</dcterms:created>
  <dcterms:modified xsi:type="dcterms:W3CDTF">2025-12-29T21:47:58Z</dcterms:modified>
  <cp:category/>
</cp:coreProperties>
</file>