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70" r:id="rId4"/>
    <p:sldId id="2941" r:id="rId5"/>
    <p:sldId id="257" r:id="rId6"/>
    <p:sldId id="261" r:id="rId7"/>
    <p:sldId id="2966" r:id="rId8"/>
    <p:sldId id="2967" r:id="rId9"/>
    <p:sldId id="260" r:id="rId10"/>
    <p:sldId id="2968" r:id="rId11"/>
    <p:sldId id="2969" r:id="rId12"/>
    <p:sldId id="2971" r:id="rId13"/>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4" d="100"/>
          <a:sy n="104" d="100"/>
        </p:scale>
        <p:origin x="75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Hosea 1:1-7</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Nathan Holmes</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BFFDE-9A97-815D-928C-3C2F3E24BC9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C04A159-15A9-CCC6-08FA-ADC4A996F51E}"/>
              </a:ext>
            </a:extLst>
          </p:cNvPr>
          <p:cNvSpPr txBox="1"/>
          <p:nvPr/>
        </p:nvSpPr>
        <p:spPr>
          <a:xfrm>
            <a:off x="457200" y="457200"/>
            <a:ext cx="11274552" cy="590931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Hosea 1:7  But I will have mercy upon the house of Judah, and will save them by the LORD their God, and will not save them by bow, nor by sword, nor by battle, by horses, nor by horsemen.</a:t>
            </a:r>
          </a:p>
        </p:txBody>
      </p:sp>
    </p:spTree>
    <p:extLst>
      <p:ext uri="{BB962C8B-B14F-4D97-AF65-F5344CB8AC3E}">
        <p14:creationId xmlns:p14="http://schemas.microsoft.com/office/powerpoint/2010/main" val="2656230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5FCBA-59B8-6549-71CA-3E19EF7BB76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31DE987-4C31-4E5B-CCCC-A521B205E7B1}"/>
              </a:ext>
            </a:extLst>
          </p:cNvPr>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000" b="1" i="0" u="none" strike="noStrike" kern="1200" cap="none" spc="0" normalizeH="0" baseline="0" noProof="0">
                <a:ln>
                  <a:noFill/>
                </a:ln>
                <a:solidFill>
                  <a:srgbClr val="000000"/>
                </a:solidFill>
                <a:effectLst/>
                <a:uLnTx/>
                <a:uFillTx/>
                <a:latin typeface="Georgia"/>
                <a:ea typeface="+mn-ea"/>
                <a:cs typeface="+mn-cs"/>
              </a:rPr>
              <a:t>2 Kings 19:35-36  And it came to pass that night, that the angel of the LORD went out, and smote in the camp of the Assyrians an hundred fourscore and five thousand: and when they arose early in the morning, behold, they were all dead corpses. 36 So Sennacherib king of Assyria departed, and went and returned, and dwelt at Nineveh.</a:t>
            </a:r>
          </a:p>
        </p:txBody>
      </p:sp>
    </p:spTree>
    <p:extLst>
      <p:ext uri="{BB962C8B-B14F-4D97-AF65-F5344CB8AC3E}">
        <p14:creationId xmlns:p14="http://schemas.microsoft.com/office/powerpoint/2010/main" val="2343547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8FE8C8-E1A8-9B83-36BC-29251AF294B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6AFF7BB-8FED-DC73-9922-0B2B298EDE74}"/>
              </a:ext>
            </a:extLst>
          </p:cNvPr>
          <p:cNvSpPr txBox="1"/>
          <p:nvPr/>
        </p:nvSpPr>
        <p:spPr>
          <a:xfrm>
            <a:off x="457200" y="457200"/>
            <a:ext cx="11274552" cy="526297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Hosea 2:23  And I will sow her unto me in the earth; and I will have mercy upon her that had not obtained mercy; and I will say to them which were not my people, Thou art my people; and they shall say, Thou art my God.</a:t>
            </a:r>
          </a:p>
        </p:txBody>
      </p:sp>
    </p:spTree>
    <p:extLst>
      <p:ext uri="{BB962C8B-B14F-4D97-AF65-F5344CB8AC3E}">
        <p14:creationId xmlns:p14="http://schemas.microsoft.com/office/powerpoint/2010/main" val="3216373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54003"/>
            <a:ext cx="11696700" cy="6093976"/>
          </a:xfrm>
          <a:prstGeom prst="rect">
            <a:avLst/>
          </a:prstGeom>
          <a:noFill/>
        </p:spPr>
        <p:txBody>
          <a:bodyPr wrap="square">
            <a:spAutoFit/>
          </a:bodyPr>
          <a:lstStyle/>
          <a:p>
            <a:pPr algn="just">
              <a:defRPr sz="4800" b="1">
                <a:solidFill>
                  <a:srgbClr val="000000"/>
                </a:solidFill>
                <a:latin typeface="Georgia"/>
              </a:defRPr>
            </a:pPr>
            <a:r>
              <a:rPr lang="en-US" sz="3000"/>
              <a:t>Hosea 1:1-5  The word of the LORD that came unto Hosea, the son of Beeri, in the days of Uzziah, Jotham, Ahaz, and Hezekiah, kings of Judah, and in the days of Jeroboam the son of Joash, king of Israel. 2 The beginning of the word of the LORD by Hosea. And the LORD said to Hosea, Go, take unto thee a wife of whoredoms and children of whoredoms: for the land hath committed great whoredom, departing from the LORD. 3 So he went and took Gomer the daughter of Diblaim; which conceived, and bare him a son. 4 And the LORD said unto him, Call his name Jezreel; for yet a little while, and I will avenge the blood of Jezreel upon the house of Jehu, and will cause to cease the kingdom of the house of Israel.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7BF158-3717-A861-64C7-6E0B9ED6F49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2F4E0CD-2EF8-BCE3-671A-06B263C392BB}"/>
              </a:ext>
            </a:extLst>
          </p:cNvPr>
          <p:cNvSpPr txBox="1"/>
          <p:nvPr/>
        </p:nvSpPr>
        <p:spPr>
          <a:xfrm>
            <a:off x="238125" y="254003"/>
            <a:ext cx="11696700" cy="640175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100" b="1" i="0" u="none" strike="noStrike" kern="1200" cap="none" spc="0" normalizeH="0" baseline="0" noProof="0">
                <a:ln>
                  <a:noFill/>
                </a:ln>
                <a:solidFill>
                  <a:srgbClr val="000000"/>
                </a:solidFill>
                <a:effectLst/>
                <a:uLnTx/>
                <a:uFillTx/>
                <a:latin typeface="Georgia"/>
                <a:ea typeface="+mn-ea"/>
                <a:cs typeface="+mn-cs"/>
              </a:rPr>
              <a:t>Hosea 1:6-7  And she conceived again, and bare a daughter. And God said unto him, Call her name Lo-ruhamah: for I will no more have mercy upon the house of Israel; but I will utterly take them away. 7 But I will have mercy upon the house of Judah, and will save them by the LORD their God, and will not save them by bow, nor by sword, nor by battle, by horses, nor by horsemen.</a:t>
            </a:r>
          </a:p>
        </p:txBody>
      </p:sp>
    </p:spTree>
    <p:extLst>
      <p:ext uri="{BB962C8B-B14F-4D97-AF65-F5344CB8AC3E}">
        <p14:creationId xmlns:p14="http://schemas.microsoft.com/office/powerpoint/2010/main" val="1830301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679162"/>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Lo-Ruhamah and Lo-Ammi: Hosea</a:t>
            </a:r>
            <a:r>
              <a:rPr lang="en-US" sz="6600" b="1">
                <a:solidFill>
                  <a:prstClr val="black"/>
                </a:solidFill>
                <a:latin typeface="Georgia"/>
              </a:rPr>
              <a:t> 1's </a:t>
            </a:r>
          </a:p>
          <a:p>
            <a:pPr marL="0" marR="0" lvl="0" indent="0" algn="ctr" defTabSz="914126" rtl="0" eaLnBrk="1" fontAlgn="auto" latinLnBrk="0" hangingPunct="1">
              <a:lnSpc>
                <a:spcPct val="100000"/>
              </a:lnSpc>
              <a:spcBef>
                <a:spcPts val="0"/>
              </a:spcBef>
              <a:spcAft>
                <a:spcPts val="0"/>
              </a:spcAft>
              <a:buClrTx/>
              <a:buSzTx/>
              <a:buFontTx/>
              <a:buNone/>
              <a:tabLst/>
              <a:defRPr/>
            </a:pPr>
            <a:r>
              <a:rPr lang="en-US" sz="6600" b="1">
                <a:solidFill>
                  <a:prstClr val="black"/>
                </a:solidFill>
                <a:latin typeface="Georgia"/>
              </a:rPr>
              <a:t>Children of Judgment</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4154984"/>
          </a:xfrm>
          <a:prstGeom prst="rect">
            <a:avLst/>
          </a:prstGeom>
          <a:noFill/>
        </p:spPr>
        <p:txBody>
          <a:bodyPr wrap="square">
            <a:spAutoFit/>
          </a:bodyPr>
          <a:lstStyle/>
          <a:p>
            <a:pPr algn="just">
              <a:defRPr sz="4800" b="1">
                <a:solidFill>
                  <a:srgbClr val="000000"/>
                </a:solidFill>
                <a:latin typeface="Georgia"/>
              </a:defRPr>
            </a:pPr>
            <a:r>
              <a:rPr lang="en-US" sz="4400" b="1"/>
              <a:t>Hosea 1:1  The word of the LORD that came unto Hosea, the son of Beeri, in the days of Uzziah, Jotham, Ahaz, and Hezekiah, kings of Judah, and in the days of Jeroboam the son of Joash, king of Israel.</a:t>
            </a:r>
            <a:endParaRPr sz="4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600164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Hosea 1:2  The beginning of the word of the LORD by Hosea. And the LORD said to Hosea, Go, take unto thee a wife of whoredoms and children of whoredoms: for the land hath committed great whoredom, departing from the LORD.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6247864"/>
          </a:xfrm>
          <a:prstGeom prst="rect">
            <a:avLst/>
          </a:prstGeom>
          <a:noFill/>
        </p:spPr>
        <p:txBody>
          <a:bodyPr wrap="square">
            <a:spAutoFit/>
          </a:bodyPr>
          <a:lstStyle/>
          <a:p>
            <a:pPr algn="just">
              <a:defRPr sz="4800" b="1">
                <a:solidFill>
                  <a:srgbClr val="000000"/>
                </a:solidFill>
                <a:latin typeface="Georgia"/>
              </a:defRPr>
            </a:pPr>
            <a:r>
              <a:rPr lang="en-US" sz="4000" b="1"/>
              <a:t>Hosea 1:3-5  So he went and took Gomer the daughter of Diblaim; which conceived, and bare him a son. 4 And the LORD said unto him, Call his name Jezreel; for yet a little while, and I will avenge the blood of Jezreel upon the house of Jehu, and will cause to cease the kingdom of the house of Israel. 5 And it shall come to pass at that day, that I will break the bow of Israel in the valley of Jezreel.</a:t>
            </a:r>
            <a:endParaRPr sz="4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3416320"/>
          </a:xfrm>
          <a:prstGeom prst="rect">
            <a:avLst/>
          </a:prstGeom>
          <a:noFill/>
        </p:spPr>
        <p:txBody>
          <a:bodyPr wrap="square">
            <a:spAutoFit/>
          </a:bodyPr>
          <a:lstStyle/>
          <a:p>
            <a:pPr algn="just">
              <a:defRPr sz="4800" b="1">
                <a:solidFill>
                  <a:srgbClr val="000000"/>
                </a:solidFill>
                <a:latin typeface="Georgia"/>
              </a:defRPr>
            </a:pPr>
            <a:r>
              <a:rPr lang="en-US" sz="5400"/>
              <a:t>Hosea 1:5  And it shall come to pass at that day, that I will break the bow of Israel in the valley of Jezreel.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262979"/>
          </a:xfrm>
          <a:prstGeom prst="rect">
            <a:avLst/>
          </a:prstGeom>
          <a:noFill/>
        </p:spPr>
        <p:txBody>
          <a:bodyPr wrap="square">
            <a:spAutoFit/>
          </a:bodyPr>
          <a:lstStyle/>
          <a:p>
            <a:pPr algn="just">
              <a:defRPr sz="4800" b="1">
                <a:solidFill>
                  <a:srgbClr val="000000"/>
                </a:solidFill>
                <a:latin typeface="Georgia"/>
              </a:defRPr>
            </a:pPr>
            <a:r>
              <a:rPr lang="en-US" sz="4800"/>
              <a:t>Hosea 1:6  And she conceived again, and bare a daughter. And God said unto him, Call her name Lo-ruhamah: for I will no more have mercy upon the house of Israel; but I will utterly take them away.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5671</TotalTime>
  <Words>730</Words>
  <Application>Microsoft Office PowerPoint</Application>
  <PresentationFormat>Custom</PresentationFormat>
  <Paragraphs>17</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14</cp:revision>
  <dcterms:created xsi:type="dcterms:W3CDTF">2013-01-27T09:14:16Z</dcterms:created>
  <dcterms:modified xsi:type="dcterms:W3CDTF">2025-11-06T17:31:28Z</dcterms:modified>
  <cp:category/>
</cp:coreProperties>
</file>