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964" r:id="rId3"/>
    <p:sldId id="2941" r:id="rId4"/>
    <p:sldId id="2965" r:id="rId5"/>
    <p:sldId id="258" r:id="rId6"/>
    <p:sldId id="259" r:id="rId7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7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Ecclesiastes 1:1-3</a:t>
            </a:r>
            <a:endParaRPr kumimoji="0" lang="en-US" sz="65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Joshua Tapp</a:t>
            </a:r>
            <a:endParaRPr kumimoji="0" lang="en-US" sz="47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Ecclesiastes 1:1-3   The words of the Preacher, the son of David, king in Jerusalem.  2 Vanity of vanities, saith the Preacher, vanity of vanities; all is vanity.  3 What profit hath a man of all his labour which he taketh under the sun?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2126837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Vanity of Vanities, All is Vanity: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>
                <a:solidFill>
                  <a:prstClr val="black"/>
                </a:solidFill>
                <a:latin typeface="Georgia"/>
              </a:rPr>
              <a:t>Ecclesiastes 1's Opening Cry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Ecclesiastes 1:1   The words of the Preacher, the son of David, king in Jerusalem.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Ecclesiastes 1:2   Vanity of vanities, saith the Preacher, vanity of vanities; all is vanity.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Ecclesiastes 1:3   What profit hath a man of all his labour which he taketh under the sun?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5549</TotalTime>
  <Words>156</Words>
  <Application>Microsoft Office PowerPoint</Application>
  <PresentationFormat>Custom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10</cp:revision>
  <dcterms:created xsi:type="dcterms:W3CDTF">2013-01-27T09:14:16Z</dcterms:created>
  <dcterms:modified xsi:type="dcterms:W3CDTF">2025-10-22T20:46:28Z</dcterms:modified>
  <cp:category/>
</cp:coreProperties>
</file>