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7" r:id="rId3"/>
    <p:sldId id="2941" r:id="rId4"/>
    <p:sldId id="2958" r:id="rId5"/>
    <p:sldId id="2957" r:id="rId6"/>
    <p:sldId id="2956" r:id="rId7"/>
    <p:sldId id="258" r:id="rId8"/>
    <p:sldId id="259" r:id="rId9"/>
    <p:sldId id="260" r:id="rId10"/>
    <p:sldId id="261" r:id="rId11"/>
    <p:sldId id="262"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Job 1:1-5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Job 1:4  And his sons went and feasted in their houses, every one his day; and sent and called for their three sisters to eat and to drink with them.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Georgia"/>
                <a:ea typeface="+mn-ea"/>
                <a:cs typeface="+mn-cs"/>
              </a:rPr>
              <a:t>Job 1:5  And it was so, when the days of their feasting were gone about, that Job sent and sanctified them, and rose up early in the morning, and offered burnt offerings according to the number of them all: for Job said, It may be that my sons have sinned, and cursed God in their hearts. Thus did Job continually.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5" y="161925"/>
            <a:ext cx="11830050" cy="678647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There was a man in the land of Uz, whose name was Job; and that man was perfect and upright, and one that feared God, and eschewed evil.  2 And there were born unto him seven sons and three daughters.  3 His substance also was seven thousand sheep, and three thousand camels, and five hundred yoke of oxen, and five hundred she asses, and a very great household; so that this man was the greatest of all the men of the east.  4 And his sons went and feasted in their houses, every one his day; and sent and called for their three sisters to eat and to drink with them.  5 And it was so, when the days of their feasting were gone about, that Job sent and sanctified them, and rose up early in the morning, and offered burnt offerings according to the number of them all: for Job said, It may be that my sons have sinned, and cursed God in their hearts. Thus did Job continually.</a:t>
            </a:r>
            <a:endParaRPr kumimoji="0" sz="2800" b="1" i="0" u="none" strike="noStrike" kern="1200" cap="none" spc="0" normalizeH="0" baseline="0" noProof="0">
              <a:ln>
                <a:noFill/>
              </a:ln>
              <a:solidFill>
                <a:prstClr val="black"/>
              </a:solidFill>
              <a:effectLst/>
              <a:uLnTx/>
              <a:uFillTx/>
              <a:latin typeface="Georgia"/>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126837"/>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Blameless and Blessed:</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Job 1's Righteous Routine</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67422-164F-7FBB-85B5-41850C5763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16BCC8-DE0E-47E8-E847-08250898EAC3}"/>
              </a:ext>
            </a:extLst>
          </p:cNvPr>
          <p:cNvSpPr txBox="1"/>
          <p:nvPr/>
        </p:nvSpPr>
        <p:spPr>
          <a:xfrm>
            <a:off x="457200" y="457200"/>
            <a:ext cx="11274552" cy="353943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Esther 10 — The Greatness of Mordecai</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1. King Ahasuerus lays tribute upon the land and the isles of the sea.</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2. The acts of the king and the greatness of Mordecai are recorded in the chronicles of Media and Persia.</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3. Mordecai is exalted next to the king, seeking the good of his people and speaking peace to all his seed.</a:t>
            </a:r>
          </a:p>
        </p:txBody>
      </p:sp>
    </p:spTree>
    <p:extLst>
      <p:ext uri="{BB962C8B-B14F-4D97-AF65-F5344CB8AC3E}">
        <p14:creationId xmlns:p14="http://schemas.microsoft.com/office/powerpoint/2010/main" val="713749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681C2-23D5-2853-7CBD-F9433AA00F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60727B2-C2CA-26CC-1FB5-B8DCC539E631}"/>
              </a:ext>
            </a:extLst>
          </p:cNvPr>
          <p:cNvSpPr txBox="1"/>
          <p:nvPr/>
        </p:nvSpPr>
        <p:spPr>
          <a:xfrm>
            <a:off x="457200" y="457200"/>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Job 1 — Job’s Righteous Routine and Satan’s Challenge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1–5. Job is described as perfect, upright, fearing God, and avoiding evil; he offers sacrifices for his children.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6–12. Satan appears before God and accuses Job of serving God only for blessing; God allows Satan to test him.</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13–19. Job loses his oxen, donkeys, sheep, camels, servants, and all his children in one day.</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20–22. Job mourns deeply yet worships, declaring, “The LORD gave, and the LORD hath taken away; blessed be the name of the LORD.”</a:t>
            </a:r>
          </a:p>
        </p:txBody>
      </p:sp>
    </p:spTree>
    <p:extLst>
      <p:ext uri="{BB962C8B-B14F-4D97-AF65-F5344CB8AC3E}">
        <p14:creationId xmlns:p14="http://schemas.microsoft.com/office/powerpoint/2010/main" val="1596147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4C959-159D-314C-6EF9-E3353E50C9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38C993-22FB-BD01-BB12-319CD95464B2}"/>
              </a:ext>
            </a:extLst>
          </p:cNvPr>
          <p:cNvSpPr txBox="1"/>
          <p:nvPr/>
        </p:nvSpPr>
        <p:spPr>
          <a:xfrm>
            <a:off x="457200" y="457200"/>
            <a:ext cx="11274552" cy="501675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Job 2 — Job’s Health and the Visit of His Friends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1–6. Satan again appears before God; God allows him to afflict Job physically but not kill him.</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7–8. Job is struck with painful boils from head to toe and sits in ashes scraping himself.</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9–10. Job’s wife urges him to curse God and die; Job rebukes her and holds his integrity.</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11–13. Job’s three friends—Eliphaz, Bildad, and Zophar—come to comfort him, but when they see his suffering, they weep and sit silent for seven days.</a:t>
            </a:r>
          </a:p>
        </p:txBody>
      </p:sp>
    </p:spTree>
    <p:extLst>
      <p:ext uri="{BB962C8B-B14F-4D97-AF65-F5344CB8AC3E}">
        <p14:creationId xmlns:p14="http://schemas.microsoft.com/office/powerpoint/2010/main" val="1352477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Job 1:1  There was a man in the land of Uz, whose name was Job; and that man was perfect and upright, and one that feared God, and eschewed evil.</a:t>
            </a:r>
          </a:p>
        </p:txBody>
      </p:sp>
    </p:spTree>
    <p:extLst>
      <p:ext uri="{BB962C8B-B14F-4D97-AF65-F5344CB8AC3E}">
        <p14:creationId xmlns:p14="http://schemas.microsoft.com/office/powerpoint/2010/main" val="317725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230832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Job 1:2  And there were born unto him seven sons and three daughters.</a:t>
            </a:r>
          </a:p>
        </p:txBody>
      </p:sp>
    </p:spTree>
    <p:extLst>
      <p:ext uri="{BB962C8B-B14F-4D97-AF65-F5344CB8AC3E}">
        <p14:creationId xmlns:p14="http://schemas.microsoft.com/office/powerpoint/2010/main" val="1272921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Job 1:3  His substance also was seven thousand sheep, and three thousand camels, and five hundred yoke of oxen, and five hundred she asses, and a very great household; so that this man was the greatest of all the men of the east.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5547</TotalTime>
  <Words>724</Words>
  <Application>Microsoft Office PowerPoint</Application>
  <PresentationFormat>Custom</PresentationFormat>
  <Paragraphs>26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8</cp:revision>
  <dcterms:created xsi:type="dcterms:W3CDTF">2013-01-27T09:14:16Z</dcterms:created>
  <dcterms:modified xsi:type="dcterms:W3CDTF">2025-10-21T19:19:55Z</dcterms:modified>
  <cp:category/>
</cp:coreProperties>
</file>