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944" r:id="rId3"/>
    <p:sldId id="2945" r:id="rId4"/>
    <p:sldId id="2946" r:id="rId5"/>
    <p:sldId id="2941" r:id="rId6"/>
    <p:sldId id="2958" r:id="rId7"/>
    <p:sldId id="2957" r:id="rId8"/>
    <p:sldId id="2956" r:id="rId9"/>
    <p:sldId id="257" r:id="rId10"/>
    <p:sldId id="258" r:id="rId11"/>
    <p:sldId id="259" r:id="rId12"/>
    <p:sldId id="260" r:id="rId13"/>
    <p:sldId id="261" r:id="rId14"/>
    <p:sldId id="262" r:id="rId15"/>
    <p:sldId id="263" r:id="rId16"/>
    <p:sldId id="264" r:id="rId17"/>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0" d="100"/>
          <a:sy n="100" d="100"/>
        </p:scale>
        <p:origin x="87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10/7/2025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10/7/2025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10/7/2025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10/7/2025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10/7/2025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2 Chronicles 1:1-12</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Sunday Evening</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Joshua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52425"/>
            <a:ext cx="11274552" cy="6247864"/>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4000" b="1" i="0" u="none" strike="noStrike" kern="1200" cap="none" spc="0" normalizeH="0" baseline="0" noProof="0">
                <a:ln>
                  <a:noFill/>
                </a:ln>
                <a:solidFill>
                  <a:prstClr val="black"/>
                </a:solidFill>
                <a:effectLst/>
                <a:uLnTx/>
                <a:uFillTx/>
                <a:latin typeface="Georgia"/>
                <a:ea typeface="+mn-ea"/>
                <a:cs typeface="+mn-cs"/>
              </a:rPr>
              <a:t>2 Chronicles 1:2–3  Then Solomon spake unto all Israel, to the captains of thousands and of hundreds, and to the judges, and to every governor in all Israel, the chief of the fathers. 3 So Solomon, and all the congregation with him, went to the high place that was at Gibeon; for there was the tabernacle of the congregation of God, which Moses the servant of the LORD had made in the wilderness.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4800" b="1" i="0" u="none" strike="noStrike" kern="1200" cap="none" spc="0" normalizeH="0" baseline="0" noProof="0">
                <a:ln>
                  <a:noFill/>
                </a:ln>
                <a:solidFill>
                  <a:prstClr val="black"/>
                </a:solidFill>
                <a:effectLst/>
                <a:uLnTx/>
                <a:uFillTx/>
                <a:latin typeface="Georgia"/>
                <a:ea typeface="+mn-ea"/>
                <a:cs typeface="+mn-cs"/>
              </a:rPr>
              <a:t>2 Chronicles 1:4  But the ark of God had David brought up from Kirjath-jearim to the place which David had prepared for it: for he had pitched a tent for it at Jerusalem.</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14325"/>
            <a:ext cx="11274552" cy="6247864"/>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4000" b="1" i="0" u="none" strike="noStrike" kern="1200" cap="none" spc="0" normalizeH="0" baseline="0" noProof="0">
                <a:ln>
                  <a:noFill/>
                </a:ln>
                <a:solidFill>
                  <a:prstClr val="black"/>
                </a:solidFill>
                <a:effectLst/>
                <a:uLnTx/>
                <a:uFillTx/>
                <a:latin typeface="Georgia"/>
                <a:ea typeface="+mn-ea"/>
                <a:cs typeface="+mn-cs"/>
              </a:rPr>
              <a:t>2 Chronicles 1:5–6  Moreover the brasen altar, that Bezaleel the son of Uri, the son of Hur, had made, he put before the tabernacle of the LORD: and Solomon and the congregation sought unto it. 6 And Solomon went up thither to the brasen altar before the LORD, which was at the tabernacle of the congregation, and offered a thousand burnt offerings upon it.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4800" b="1" i="0" u="none" strike="noStrike" kern="1200" cap="none" spc="0" normalizeH="0" baseline="0" noProof="0">
                <a:ln>
                  <a:noFill/>
                </a:ln>
                <a:solidFill>
                  <a:prstClr val="black"/>
                </a:solidFill>
                <a:effectLst/>
                <a:uLnTx/>
                <a:uFillTx/>
                <a:latin typeface="Georgia"/>
                <a:ea typeface="+mn-ea"/>
                <a:cs typeface="+mn-cs"/>
              </a:rPr>
              <a:t>2 Chronicles 1:7  In that night did God appear unto Solomon, and said unto him, Ask what I shall give thee.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50920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4400" b="1" i="0" u="none" strike="noStrike" kern="1200" cap="none" spc="0" normalizeH="0" baseline="0" noProof="0">
                <a:ln>
                  <a:noFill/>
                </a:ln>
                <a:solidFill>
                  <a:prstClr val="black"/>
                </a:solidFill>
                <a:effectLst/>
                <a:uLnTx/>
                <a:uFillTx/>
                <a:latin typeface="Georgia"/>
                <a:ea typeface="+mn-ea"/>
                <a:cs typeface="+mn-cs"/>
              </a:rPr>
              <a:t>2 Chronicles 1:8–9  And Solomon said unto God, Thou hast shewed great mercy unto David my father, and hast made me to reign in his stead. 9 Now, O LORD God, let thy promise unto David my father be established: for thou hast made me king over a people like the dust of the earth in multitude.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4800" b="1" i="0" u="none" strike="noStrike" kern="1200" cap="none" spc="0" normalizeH="0" baseline="0" noProof="0">
                <a:ln>
                  <a:noFill/>
                </a:ln>
                <a:solidFill>
                  <a:prstClr val="black"/>
                </a:solidFill>
                <a:effectLst/>
                <a:uLnTx/>
                <a:uFillTx/>
                <a:latin typeface="Georgia"/>
                <a:ea typeface="+mn-ea"/>
                <a:cs typeface="+mn-cs"/>
              </a:rPr>
              <a:t>2 Chronicles 1:10  Give me now wisdom and knowledge, that I may go out and come in before this people: for who can judge this thy people, that is so great?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678478"/>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3300" b="1" i="0" u="none" strike="noStrike" kern="1200" cap="none" spc="0" normalizeH="0" baseline="0" noProof="0">
                <a:ln>
                  <a:noFill/>
                </a:ln>
                <a:solidFill>
                  <a:prstClr val="black"/>
                </a:solidFill>
                <a:effectLst/>
                <a:uLnTx/>
                <a:uFillTx/>
                <a:latin typeface="Georgia"/>
                <a:ea typeface="+mn-ea"/>
                <a:cs typeface="+mn-cs"/>
              </a:rPr>
              <a:t>2 Chronicles 1:11–12  And God said to Solomon, Because this was in thine heart, and thou hast not asked riches, wealth, or honour, nor the life of thine enemies, neither yet hast asked long life; but hast asked wisdom and knowledge for thyself, that thou mayest judge my people, over whom I have made thee king: 12 Wisdom and knowledge is granted unto thee; and I will give thee riches, and wealth, and honour, such as none of the kings have had that have been before thee, neither shall there any after thee have the like.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9381" y="120078"/>
            <a:ext cx="11702473" cy="6494085"/>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a:ln>
                  <a:noFill/>
                </a:ln>
                <a:solidFill>
                  <a:prstClr val="black"/>
                </a:solidFill>
                <a:effectLst/>
                <a:uLnTx/>
                <a:uFillTx/>
                <a:latin typeface="Georgia"/>
                <a:ea typeface="+mn-ea"/>
                <a:cs typeface="+mn-cs"/>
              </a:rPr>
              <a:t>2 Chronicles 1:1-4 And Solomon the son of David was strengthened in his kingdom, and the LORD his God was with him, and magnified him exceedingly.  2 Then Solomon spake unto all Israel, to the captains of thousands and of hundreds, and to the judges, and to every governor in all Israel, the chief of the fathers.  3 So Solomon, and all the congregation with him, went to the high place that was at Gibeon; for there was the tabernacle of the congregation of God, which Moses the servant of the LORD had made in the wilderness.  4 But the ark of God had David brought up from Kirjath-jearim to the place which David had prepared for it: for he had pitched a tent for it at Jerusalem.</a:t>
            </a:r>
            <a:endParaRPr kumimoji="0" sz="3200" b="1" i="0" u="none" strike="noStrike" kern="1200" cap="none" spc="0" normalizeH="0" baseline="0" noProof="0">
              <a:ln>
                <a:noFill/>
              </a:ln>
              <a:solidFill>
                <a:prstClr val="black"/>
              </a:solidFill>
              <a:effectLst/>
              <a:uLnTx/>
              <a:uFillTx/>
              <a:latin typeface="Georgia"/>
              <a:ea typeface="+mn-ea"/>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A0B940-893A-B6B8-71EE-B189E69FBE8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4DE0E3D-B055-E06E-A7E6-6522D2516749}"/>
              </a:ext>
            </a:extLst>
          </p:cNvPr>
          <p:cNvSpPr txBox="1"/>
          <p:nvPr/>
        </p:nvSpPr>
        <p:spPr>
          <a:xfrm>
            <a:off x="212436" y="184727"/>
            <a:ext cx="11767128" cy="655564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Georgia"/>
                <a:ea typeface="+mn-ea"/>
                <a:cs typeface="+mn-cs"/>
              </a:rPr>
              <a:t>2 Chronicles 1:5-10 Moreover the brasen altar, that Bezaleel the son of Uri, the son of Hur, had made, he put before the tabernacle of the LORD: and Solomon and the congregation sought unto it.  6 And Solomon went up thither to the brasen altar before the LORD, which was at the tabernacle of the congregation, and offered a thousand burnt offerings upon it.  7 In that night did God appear unto Solomon, and said unto him, Ask what I shall give thee.  8 And Solomon said unto God, Thou hast shewed great mercy unto David my father, and hast made me to reign in his stead.  9 Now, O LORD God, let thy promise unto David my father be established: for thou hast made me king over a people like the dust of the earth in multitude.  10 Give me now wisdom and knowledge, that I may go out and come in before this people: for who can judge this thy people, that is so great? </a:t>
            </a:r>
            <a:endParaRPr kumimoji="0" sz="2800" b="1" i="0" u="none" strike="noStrike" kern="1200" cap="none" spc="0" normalizeH="0" baseline="0" noProof="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7319371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3BDC74-F87A-C669-C5CA-942EAACB8ED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74EF484-69E6-533A-B9A4-2425C84DCF2A}"/>
              </a:ext>
            </a:extLst>
          </p:cNvPr>
          <p:cNvSpPr txBox="1"/>
          <p:nvPr/>
        </p:nvSpPr>
        <p:spPr>
          <a:xfrm>
            <a:off x="166255" y="147782"/>
            <a:ext cx="11822545" cy="6740307"/>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a:ln>
                  <a:noFill/>
                </a:ln>
                <a:solidFill>
                  <a:prstClr val="black"/>
                </a:solidFill>
                <a:effectLst/>
                <a:uLnTx/>
                <a:uFillTx/>
                <a:latin typeface="Georgia"/>
                <a:ea typeface="+mn-ea"/>
                <a:cs typeface="+mn-cs"/>
              </a:rPr>
              <a:t>2 Chronicles 1:11-12 </a:t>
            </a:r>
            <a:r>
              <a:rPr kumimoji="0" sz="3600" b="1" i="0" u="none" strike="noStrike" kern="1200" cap="none" spc="0" normalizeH="0" baseline="0" noProof="0">
                <a:ln>
                  <a:noFill/>
                </a:ln>
                <a:solidFill>
                  <a:prstClr val="black"/>
                </a:solidFill>
                <a:effectLst/>
                <a:uLnTx/>
                <a:uFillTx/>
                <a:latin typeface="Georgia"/>
                <a:ea typeface="+mn-ea"/>
                <a:cs typeface="+mn-cs"/>
              </a:rPr>
              <a:t> </a:t>
            </a:r>
            <a:r>
              <a:rPr kumimoji="0" lang="en-US" sz="3600" b="1" i="0" u="none" strike="noStrike" kern="1200" cap="none" spc="0" normalizeH="0" baseline="0" noProof="0">
                <a:ln>
                  <a:noFill/>
                </a:ln>
                <a:solidFill>
                  <a:prstClr val="black"/>
                </a:solidFill>
                <a:effectLst/>
                <a:uLnTx/>
                <a:uFillTx/>
                <a:latin typeface="Georgia"/>
                <a:ea typeface="+mn-ea"/>
                <a:cs typeface="+mn-cs"/>
              </a:rPr>
              <a:t>And God said to Solomon, Because this was in thine heart, and thou hast not asked riches, wealth, or honour, nor the life of thine enemies, neither yet hast asked long life; but hast asked wisdom and knowledge for thyself, that thou mayest judge my people, over whom I have made thee king:  12 Wisdom and knowledge is granted unto thee; and I will give thee riches, and wealth, and honour, such as none of the kings have had that have been before thee, neither shall there any after thee have the like.</a:t>
            </a:r>
            <a:endParaRPr kumimoji="0" sz="3600" b="1" i="0" u="none" strike="noStrike" kern="1200" cap="none" spc="0" normalizeH="0" baseline="0" noProof="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609154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415763"/>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Ask For Wisdom:</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A Divine Invitation</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667422-164F-7FBB-85B5-41850C5763A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C16BCC8-DE0E-47E8-E847-08250898EAC3}"/>
              </a:ext>
            </a:extLst>
          </p:cNvPr>
          <p:cNvSpPr txBox="1"/>
          <p:nvPr/>
        </p:nvSpPr>
        <p:spPr>
          <a:xfrm>
            <a:off x="457200" y="457200"/>
            <a:ext cx="11274552" cy="4832092"/>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Georgia"/>
                <a:ea typeface="+mn-ea"/>
                <a:cs typeface="+mn-cs"/>
              </a:rPr>
              <a:t>1 Chronicles 29</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Georgia"/>
                <a:ea typeface="+mn-ea"/>
                <a:cs typeface="+mn-cs"/>
              </a:rPr>
              <a:t>1–5. David dedicates the temple materials and gives of his own treasure to the LORD.</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Georgia"/>
                <a:ea typeface="+mn-ea"/>
                <a:cs typeface="+mn-cs"/>
              </a:rPr>
              <a:t>6–9. The leaders and people give willingly and rejoice in their offerings.</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Georgia"/>
                <a:ea typeface="+mn-ea"/>
                <a:cs typeface="+mn-cs"/>
              </a:rPr>
              <a:t>10–19. David blesses the LORD before all Israel, praising His greatness and mercy.</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Georgia"/>
                <a:ea typeface="+mn-ea"/>
                <a:cs typeface="+mn-cs"/>
              </a:rPr>
              <a:t>20–25. Solomon is anointed king and established on David’s throne.</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Georgia"/>
                <a:ea typeface="+mn-ea"/>
                <a:cs typeface="+mn-cs"/>
              </a:rPr>
              <a:t>26–28. David reigns forty years and dies in honor, leaving Solomon to continue the covenant.</a:t>
            </a:r>
          </a:p>
        </p:txBody>
      </p:sp>
    </p:spTree>
    <p:extLst>
      <p:ext uri="{BB962C8B-B14F-4D97-AF65-F5344CB8AC3E}">
        <p14:creationId xmlns:p14="http://schemas.microsoft.com/office/powerpoint/2010/main" val="7137496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C681C2-23D5-2853-7CBD-F9433AA00F1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60727B2-C2CA-26CC-1FB5-B8DCC539E631}"/>
              </a:ext>
            </a:extLst>
          </p:cNvPr>
          <p:cNvSpPr txBox="1"/>
          <p:nvPr/>
        </p:nvSpPr>
        <p:spPr>
          <a:xfrm>
            <a:off x="457200" y="457200"/>
            <a:ext cx="11274552" cy="4832092"/>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Georgia"/>
                <a:ea typeface="+mn-ea"/>
                <a:cs typeface="+mn-cs"/>
              </a:rPr>
              <a:t>2 Chronicles 1</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Georgia"/>
                <a:ea typeface="+mn-ea"/>
                <a:cs typeface="+mn-cs"/>
              </a:rPr>
              <a:t>1. Solomon is strengthened in his kingdom, and the LORD is with him.</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Georgia"/>
                <a:ea typeface="+mn-ea"/>
                <a:cs typeface="+mn-cs"/>
              </a:rPr>
              <a:t>2–6. He gathers Israel’s leaders and offers a thousand burnt offerings at Gibeon.</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Georgia"/>
                <a:ea typeface="+mn-ea"/>
                <a:cs typeface="+mn-cs"/>
              </a:rPr>
              <a:t>7–10. God appears to Solomon by night and tells him to ask what He shall give him.</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Georgia"/>
                <a:ea typeface="+mn-ea"/>
                <a:cs typeface="+mn-cs"/>
              </a:rPr>
              <a:t>11–12. Solomon asks for wisdom, and God grants it—along with riches, wealth, and honor.</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Georgia"/>
                <a:ea typeface="+mn-ea"/>
                <a:cs typeface="+mn-cs"/>
              </a:rPr>
              <a:t>13–17. Solomon returns to Jerusalem and grows in prosperity and power.</a:t>
            </a:r>
          </a:p>
        </p:txBody>
      </p:sp>
    </p:spTree>
    <p:extLst>
      <p:ext uri="{BB962C8B-B14F-4D97-AF65-F5344CB8AC3E}">
        <p14:creationId xmlns:p14="http://schemas.microsoft.com/office/powerpoint/2010/main" val="15961474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B4C959-159D-314C-6EF9-E3353E50C90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E38C993-22FB-BD01-BB12-319CD95464B2}"/>
              </a:ext>
            </a:extLst>
          </p:cNvPr>
          <p:cNvSpPr txBox="1"/>
          <p:nvPr/>
        </p:nvSpPr>
        <p:spPr>
          <a:xfrm>
            <a:off x="457200" y="457200"/>
            <a:ext cx="11274552" cy="4832092"/>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Georgia"/>
                <a:ea typeface="+mn-ea"/>
                <a:cs typeface="+mn-cs"/>
              </a:rPr>
              <a:t>2 Chronicles 2</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Georgia"/>
                <a:ea typeface="+mn-ea"/>
                <a:cs typeface="+mn-cs"/>
              </a:rPr>
              <a:t>1–2. Solomon appoints workers to build the house of the LORD.</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Georgia"/>
                <a:ea typeface="+mn-ea"/>
                <a:cs typeface="+mn-cs"/>
              </a:rPr>
              <a:t>3–6. He sends to Hiram king of Tyre for skilled labor and cedar wood.</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Georgia"/>
                <a:ea typeface="+mn-ea"/>
                <a:cs typeface="+mn-cs"/>
              </a:rPr>
              <a:t>7–10. Solomon requests a master craftsman and offers generous payment.</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Georgia"/>
                <a:ea typeface="+mn-ea"/>
                <a:cs typeface="+mn-cs"/>
              </a:rPr>
              <a:t>11–16. Hiram blesses God and agrees to supply all needed materials.</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Georgia"/>
                <a:ea typeface="+mn-ea"/>
                <a:cs typeface="+mn-cs"/>
              </a:rPr>
              <a:t>17–18. Solomon numbers the strangers in the land and sets them to work on the temple.</a:t>
            </a:r>
          </a:p>
        </p:txBody>
      </p:sp>
    </p:spTree>
    <p:extLst>
      <p:ext uri="{BB962C8B-B14F-4D97-AF65-F5344CB8AC3E}">
        <p14:creationId xmlns:p14="http://schemas.microsoft.com/office/powerpoint/2010/main" val="13524776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4800" b="1" i="0" u="none" strike="noStrike" kern="1200" cap="none" spc="0" normalizeH="0" baseline="0" noProof="0">
                <a:ln>
                  <a:noFill/>
                </a:ln>
                <a:solidFill>
                  <a:prstClr val="black"/>
                </a:solidFill>
                <a:effectLst/>
                <a:uLnTx/>
                <a:uFillTx/>
                <a:latin typeface="Georgia"/>
                <a:ea typeface="+mn-ea"/>
                <a:cs typeface="+mn-cs"/>
              </a:rPr>
              <a:t>2 Chronicles 1:1  And Solomon the son of David was strengthened in his kingdom, and the LORD his God was with him, and magnified him exceedingly.</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5529</TotalTime>
  <Words>1192</Words>
  <Application>Microsoft Office PowerPoint</Application>
  <PresentationFormat>Custom</PresentationFormat>
  <Paragraphs>36</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5</cp:revision>
  <dcterms:created xsi:type="dcterms:W3CDTF">2013-01-27T09:14:16Z</dcterms:created>
  <dcterms:modified xsi:type="dcterms:W3CDTF">2025-10-07T17:40:50Z</dcterms:modified>
  <cp:category/>
</cp:coreProperties>
</file>