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991" r:id="rId4"/>
    <p:sldId id="992" r:id="rId5"/>
    <p:sldId id="765" r:id="rId6"/>
    <p:sldId id="954" r:id="rId7"/>
    <p:sldId id="993" r:id="rId8"/>
    <p:sldId id="994" r:id="rId9"/>
    <p:sldId id="995" r:id="rId10"/>
    <p:sldId id="996" r:id="rId11"/>
    <p:sldId id="997" r:id="rId12"/>
    <p:sldId id="998" r:id="rId13"/>
    <p:sldId id="999" r:id="rId14"/>
    <p:sldId id="1000" r:id="rId15"/>
    <p:sldId id="1001" r:id="rId16"/>
    <p:sldId id="1002" r:id="rId17"/>
    <p:sldId id="1003" r:id="rId18"/>
    <p:sldId id="1004" r:id="rId19"/>
    <p:sldId id="1005" r:id="rId20"/>
    <p:sldId id="1006" r:id="rId21"/>
    <p:sldId id="1007" r:id="rId22"/>
    <p:sldId id="1008" r:id="rId23"/>
    <p:sldId id="1009" r:id="rId24"/>
    <p:sldId id="1010" r:id="rId25"/>
    <p:sldId id="1011" r:id="rId26"/>
    <p:sldId id="1012" r:id="rId27"/>
    <p:sldId id="1013" r:id="rId28"/>
    <p:sldId id="1014" r:id="rId29"/>
    <p:sldId id="1015" r:id="rId30"/>
    <p:sldId id="1016" r:id="rId31"/>
    <p:sldId id="1017" r:id="rId32"/>
    <p:sldId id="1018" r:id="rId33"/>
    <p:sldId id="1019" r:id="rId34"/>
    <p:sldId id="1020" r:id="rId35"/>
    <p:sldId id="1021" r:id="rId36"/>
    <p:sldId id="1022" r:id="rId37"/>
    <p:sldId id="1023" r:id="rId38"/>
    <p:sldId id="1024" r:id="rId39"/>
    <p:sldId id="793" r:id="rId4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74" d="100"/>
          <a:sy n="74" d="100"/>
        </p:scale>
        <p:origin x="72" y="7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9/6/2025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9/6/2025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9/6/2025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9/6/2025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485832"/>
            <a:ext cx="12192000" cy="346806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12:5-11</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Nathan Holmes</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00F5C-FE59-7342-15DA-3314BEFA49A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FA9A612-4BB6-C29C-D7E8-46B0FB1692E1}"/>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8:5-6 Thou shalt also consider in thine heart, that, as a man </a:t>
            </a:r>
            <a:r>
              <a:rPr kumimoji="0" lang="en-US" sz="48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chasteneth</a:t>
            </a: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his son, so the LORD thy God </a:t>
            </a:r>
            <a:r>
              <a:rPr kumimoji="0" lang="en-US" sz="48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chasteneth</a:t>
            </a: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thee. 6 Therefore thou shalt keep the commandments of the LORD thy God, to walk in his ways, and to fear him.</a:t>
            </a:r>
          </a:p>
        </p:txBody>
      </p:sp>
    </p:spTree>
    <p:extLst>
      <p:ext uri="{BB962C8B-B14F-4D97-AF65-F5344CB8AC3E}">
        <p14:creationId xmlns:p14="http://schemas.microsoft.com/office/powerpoint/2010/main" val="279136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EFF68-9806-3102-0EFB-0CE8F236D14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6C4FF5-6833-A6E7-3082-E0AA9AE4FA6B}"/>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6:24 And the LORD commanded us to do all these statutes, to fear the LORD our God, for our good always, that he might preserve us alive, as it is at this day.</a:t>
            </a:r>
          </a:p>
        </p:txBody>
      </p:sp>
    </p:spTree>
    <p:extLst>
      <p:ext uri="{BB962C8B-B14F-4D97-AF65-F5344CB8AC3E}">
        <p14:creationId xmlns:p14="http://schemas.microsoft.com/office/powerpoint/2010/main" val="212252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44532-385A-0B67-BDA3-1B4976E9BBF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0A620C3-A901-61DF-2E85-B4BAB4A42778}"/>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5:3 For this is the love of God, that we keep his commandments: and his commandments are not grievous.</a:t>
            </a:r>
          </a:p>
        </p:txBody>
      </p:sp>
    </p:spTree>
    <p:extLst>
      <p:ext uri="{BB962C8B-B14F-4D97-AF65-F5344CB8AC3E}">
        <p14:creationId xmlns:p14="http://schemas.microsoft.com/office/powerpoint/2010/main" val="555331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FC964-7B96-D8A2-14B1-0FB1B728F71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9E3BAC1-0651-53FC-A7B5-A9B1BA7B205C}"/>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12:6-8 For whom the Lord loveth he </a:t>
            </a:r>
            <a:r>
              <a:rPr kumimoji="0" lang="en-US" sz="44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chasteneth</a:t>
            </a: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4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scourgeth</a:t>
            </a: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every son whom he </a:t>
            </a:r>
            <a:r>
              <a:rPr kumimoji="0" lang="en-US" sz="44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receiveth</a:t>
            </a: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7 If ye endure chastening, God </a:t>
            </a:r>
            <a:r>
              <a:rPr kumimoji="0" lang="en-US" sz="44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dealeth</a:t>
            </a: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with you as with sons; for what son is he whom the father </a:t>
            </a:r>
            <a:r>
              <a:rPr kumimoji="0" lang="en-US" sz="44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chasteneth</a:t>
            </a: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not? 8 But if ye be without chastisement, whereof all are partakers, then are ye bastards, and not sons.</a:t>
            </a:r>
          </a:p>
        </p:txBody>
      </p:sp>
    </p:spTree>
    <p:extLst>
      <p:ext uri="{BB962C8B-B14F-4D97-AF65-F5344CB8AC3E}">
        <p14:creationId xmlns:p14="http://schemas.microsoft.com/office/powerpoint/2010/main" val="584736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51CED-F008-D9C7-B2EE-1EE19C6DB10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BA69B1A-52B9-6343-79A2-378C3A7F2102}"/>
              </a:ext>
            </a:extLst>
          </p:cNvPr>
          <p:cNvSpPr/>
          <p:nvPr/>
        </p:nvSpPr>
        <p:spPr>
          <a:xfrm>
            <a:off x="242887" y="142807"/>
            <a:ext cx="11706226" cy="35870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3:12 For whom the LORD loveth he </a:t>
            </a:r>
            <a:r>
              <a:rPr kumimoji="0" lang="en-US" sz="54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correcteth</a:t>
            </a: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even as a father the son in whom he </a:t>
            </a:r>
            <a:r>
              <a:rPr kumimoji="0" lang="en-US" sz="54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delighteth</a:t>
            </a: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495786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70286C-BA4E-30C7-EC4F-7D33C3F3D6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9EE0395-3A14-7505-6523-A9B63CAF14CD}"/>
              </a:ext>
            </a:extLst>
          </p:cNvPr>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3:19 As many as I love, I rebuke and chasten: be zealous therefore, and repent.</a:t>
            </a:r>
          </a:p>
        </p:txBody>
      </p:sp>
    </p:spTree>
    <p:extLst>
      <p:ext uri="{BB962C8B-B14F-4D97-AF65-F5344CB8AC3E}">
        <p14:creationId xmlns:p14="http://schemas.microsoft.com/office/powerpoint/2010/main" val="2587406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B772A-D799-9851-3028-3CAF7E31AE3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D5B1B61-59D4-7736-CC05-7EC3AACD5510}"/>
              </a:ext>
            </a:extLst>
          </p:cNvPr>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13:24 He that </a:t>
            </a:r>
            <a:r>
              <a:rPr kumimoji="0" lang="en-US" sz="60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spareth</a:t>
            </a: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his rod </a:t>
            </a:r>
            <a:r>
              <a:rPr kumimoji="0" lang="en-US" sz="60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hateth</a:t>
            </a: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his son: but he that loveth him </a:t>
            </a:r>
            <a:r>
              <a:rPr kumimoji="0" lang="en-US" sz="60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chasteneth</a:t>
            </a: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him betimes.</a:t>
            </a:r>
          </a:p>
        </p:txBody>
      </p:sp>
    </p:spTree>
    <p:extLst>
      <p:ext uri="{BB962C8B-B14F-4D97-AF65-F5344CB8AC3E}">
        <p14:creationId xmlns:p14="http://schemas.microsoft.com/office/powerpoint/2010/main" val="52572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9D6C2-6AF7-2708-EAF4-769A1DDECD8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D0942E-EFDE-3189-60E2-825AB2AF37B2}"/>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12:1-2 And Miriam and Aaron </a:t>
            </a:r>
            <a:r>
              <a:rPr kumimoji="0" lang="en-US" sz="48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spake</a:t>
            </a: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against Moses because of the Ethiopian woman whom he had married: for he had married an Ethiopian woman. 2 And they said, Hath the LORD indeed spoken only by Moses? hath he not spoken also by us? And the LORD heard it.</a:t>
            </a:r>
          </a:p>
        </p:txBody>
      </p:sp>
    </p:spTree>
    <p:extLst>
      <p:ext uri="{BB962C8B-B14F-4D97-AF65-F5344CB8AC3E}">
        <p14:creationId xmlns:p14="http://schemas.microsoft.com/office/powerpoint/2010/main" val="2283459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511C1-B377-ABF8-09E8-65E05CE97B3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91AFD2F-0533-754D-8BC9-AC7A68D1733F}"/>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12:9-10 And the anger of the LORD was kindled against them; and he departed. 10 And the cloud departed from off the tabernacle; and, behold, Miriam became leprous, white as snow: and Aaron looked upon Miriam, and, behold, she was leprous.</a:t>
            </a:r>
          </a:p>
        </p:txBody>
      </p:sp>
    </p:spTree>
    <p:extLst>
      <p:ext uri="{BB962C8B-B14F-4D97-AF65-F5344CB8AC3E}">
        <p14:creationId xmlns:p14="http://schemas.microsoft.com/office/powerpoint/2010/main" val="32224138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A985E-1306-DD16-F0CC-94A126BE5B9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52B14AD-D4BB-4129-D2C6-3283A7B6DFCB}"/>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5:3-5 But Peter said, Ananias, why hath Satan filled thine heart to lie to the Holy Ghost, and to keep back part of the price of the land? 4 Whiles it remained, was it not thine own? and after it was sold, was it not in thine own power? why hast thou conceived this thing in thine heart? thou hast not lied unto men, but unto God. </a:t>
            </a:r>
          </a:p>
        </p:txBody>
      </p:sp>
    </p:spTree>
    <p:extLst>
      <p:ext uri="{BB962C8B-B14F-4D97-AF65-F5344CB8AC3E}">
        <p14:creationId xmlns:p14="http://schemas.microsoft.com/office/powerpoint/2010/main" val="1380268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06152"/>
            <a:ext cx="11706226" cy="6632841"/>
          </a:xfrm>
          <a:prstGeom prst="rect">
            <a:avLst/>
          </a:prstGeom>
        </p:spPr>
        <p:txBody>
          <a:bodyPr wrap="square">
            <a:spAutoFit/>
          </a:bodyPr>
          <a:lstStyle/>
          <a:p>
            <a:pPr lvl="0" algn="just">
              <a:lnSpc>
                <a:spcPct val="107000"/>
              </a:lnSpc>
              <a:defRPr/>
            </a:pPr>
            <a:r>
              <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12:5-11   And ye have forgotten the exhortation which </a:t>
            </a:r>
            <a:r>
              <a:rPr kumimoji="0" lang="en-US" sz="40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speaketh</a:t>
            </a:r>
            <a:r>
              <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unto you as unto children, My son, despise not thou the chastening of the Lord, nor faint when thou art rebuked of him:  6 For whom the Lord loveth he </a:t>
            </a:r>
            <a:r>
              <a:rPr kumimoji="0" lang="en-US" sz="40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chasteneth</a:t>
            </a:r>
            <a:r>
              <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0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scourgeth</a:t>
            </a:r>
            <a:r>
              <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every son whom he </a:t>
            </a:r>
            <a:r>
              <a:rPr kumimoji="0" lang="en-US" sz="40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receiveth</a:t>
            </a:r>
            <a:r>
              <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7 If ye endure chastening, God </a:t>
            </a:r>
            <a:r>
              <a:rPr kumimoji="0" lang="en-US" sz="40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dealeth</a:t>
            </a:r>
            <a:r>
              <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with you as with sons; for what son is he whom the father </a:t>
            </a:r>
            <a:r>
              <a:rPr kumimoji="0" lang="en-US" sz="40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chasteneth</a:t>
            </a:r>
            <a:r>
              <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not?  </a:t>
            </a:r>
          </a:p>
        </p:txBody>
      </p:sp>
    </p:spTree>
    <p:extLst>
      <p:ext uri="{BB962C8B-B14F-4D97-AF65-F5344CB8AC3E}">
        <p14:creationId xmlns:p14="http://schemas.microsoft.com/office/powerpoint/2010/main" val="3344361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2BC5C-0579-53C7-2344-632EA4FD1D3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48F332E-EC86-1A22-13B0-7DA623B3D3EB}"/>
              </a:ext>
            </a:extLst>
          </p:cNvPr>
          <p:cNvSpPr/>
          <p:nvPr/>
        </p:nvSpPr>
        <p:spPr>
          <a:xfrm>
            <a:off x="242887" y="142807"/>
            <a:ext cx="11706226" cy="3198696"/>
          </a:xfrm>
          <a:prstGeom prst="rect">
            <a:avLst/>
          </a:prstGeom>
        </p:spPr>
        <p:txBody>
          <a:bodyPr wrap="square">
            <a:spAutoFit/>
          </a:bodyPr>
          <a:lstStyle/>
          <a:p>
            <a:pPr lvl="0" algn="just">
              <a:lnSpc>
                <a:spcPct val="107000"/>
              </a:lnSpc>
              <a:defRPr/>
            </a:pP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5 And Ananias hearing these words fell down, and gave up the ghost: and great fear came on all them that heard these things.</a:t>
            </a:r>
            <a:endPar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30395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C5581-2F99-CA21-9821-458EBA56381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3CA1F7-FC19-BD70-FF38-88E6A5366E1C}"/>
              </a:ext>
            </a:extLst>
          </p:cNvPr>
          <p:cNvSpPr/>
          <p:nvPr/>
        </p:nvSpPr>
        <p:spPr>
          <a:xfrm>
            <a:off x="242887" y="142807"/>
            <a:ext cx="11706226" cy="4363695"/>
          </a:xfrm>
          <a:prstGeom prst="rect">
            <a:avLst/>
          </a:prstGeom>
        </p:spPr>
        <p:txBody>
          <a:bodyPr wrap="square">
            <a:spAutoFit/>
          </a:bodyPr>
          <a:lstStyle/>
          <a:p>
            <a:pPr lvl="0" algn="just">
              <a:lnSpc>
                <a:spcPct val="107000"/>
              </a:lnSpc>
              <a:defRPr/>
            </a:pPr>
            <a:r>
              <a:rPr lang="en-US" sz="66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Proverbs 19:18 Chasten thy son while there is hope, and let not thy soul spare for his crying.</a:t>
            </a:r>
            <a:endParaRPr kumimoji="0" lang="en-US" sz="66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00741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6EBFD-8C70-C46F-F7FC-27F6F922242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A3CEB7E-DB59-DEE2-481D-2506B6128BD4}"/>
              </a:ext>
            </a:extLst>
          </p:cNvPr>
          <p:cNvSpPr/>
          <p:nvPr/>
        </p:nvSpPr>
        <p:spPr>
          <a:xfrm>
            <a:off x="242887" y="65169"/>
            <a:ext cx="11706226" cy="6939272"/>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Proverbs 23:13-14 Withhold not correction from the child: for if thou </a:t>
            </a:r>
            <a:r>
              <a:rPr lang="en-US" sz="60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beatest</a:t>
            </a: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him with the rod, he shall not die. 14 Thou shalt beat him with the rod, and shalt deliver his soul from hell.</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01492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E10E3-C7B7-2186-BB99-B92D3CF4406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7E7EA9B-31A3-F1C3-4A3A-7CDCAB68020C}"/>
              </a:ext>
            </a:extLst>
          </p:cNvPr>
          <p:cNvSpPr/>
          <p:nvPr/>
        </p:nvSpPr>
        <p:spPr>
          <a:xfrm>
            <a:off x="242887" y="65169"/>
            <a:ext cx="11706226" cy="5569730"/>
          </a:xfrm>
          <a:prstGeom prst="rect">
            <a:avLst/>
          </a:prstGeom>
        </p:spPr>
        <p:txBody>
          <a:bodyPr wrap="square">
            <a:spAutoFit/>
          </a:bodyPr>
          <a:lstStyle/>
          <a:p>
            <a:pPr lvl="0" algn="just">
              <a:lnSpc>
                <a:spcPct val="107000"/>
              </a:lnSpc>
              <a:defRPr/>
            </a:pP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 Corinthians 5:6-7 Your glorying is not good. Know ye not that a little leaven </a:t>
            </a:r>
            <a:r>
              <a:rPr lang="en-US" sz="48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leaveneth</a:t>
            </a: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the whole lump? 7 Purge out therefore the old leaven, that ye may be a new lump, as ye are unleavened. For even Christ our </a:t>
            </a:r>
            <a:r>
              <a:rPr lang="en-US" sz="48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passover</a:t>
            </a: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is sacrificed for us:</a:t>
            </a:r>
            <a:endPar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48990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3EED1-4488-0268-6D09-3B067A837FF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0EF78A6-6F23-CFF5-B859-1BE0F8E559E0}"/>
              </a:ext>
            </a:extLst>
          </p:cNvPr>
          <p:cNvSpPr/>
          <p:nvPr/>
        </p:nvSpPr>
        <p:spPr>
          <a:xfrm>
            <a:off x="242887" y="65169"/>
            <a:ext cx="11706226" cy="6562309"/>
          </a:xfrm>
          <a:prstGeom prst="rect">
            <a:avLst/>
          </a:prstGeom>
        </p:spPr>
        <p:txBody>
          <a:bodyPr wrap="square">
            <a:spAutoFit/>
          </a:bodyPr>
          <a:lstStyle/>
          <a:p>
            <a:pPr lvl="0" algn="just">
              <a:lnSpc>
                <a:spcPct val="107000"/>
              </a:lnSpc>
              <a:defRPr/>
            </a:pPr>
            <a:r>
              <a:rPr lang="en-US" sz="4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Hebrews 12:9-10 Furthermore we have had fathers of our flesh which corrected us, and we gave them reverence: shall we not much rather be in subjection unto the Father of spirits, and live? 10 For they verily for a few days chastened us after their own pleasure; but he for our profit, that we might be partakers of his holiness. </a:t>
            </a:r>
            <a:endPar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082582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0DAD2-5E5A-BF51-C6DE-9AEA914E8F9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9192821-5ABF-1081-E3EC-01CDFF30F591}"/>
              </a:ext>
            </a:extLst>
          </p:cNvPr>
          <p:cNvSpPr/>
          <p:nvPr/>
        </p:nvSpPr>
        <p:spPr>
          <a:xfrm>
            <a:off x="242887" y="65169"/>
            <a:ext cx="11706226" cy="4779385"/>
          </a:xfrm>
          <a:prstGeom prst="rect">
            <a:avLst/>
          </a:prstGeom>
        </p:spPr>
        <p:txBody>
          <a:bodyPr wrap="square">
            <a:spAutoFit/>
          </a:bodyPr>
          <a:lstStyle/>
          <a:p>
            <a:pPr lvl="0" algn="just">
              <a:lnSpc>
                <a:spcPct val="107000"/>
              </a:lnSpc>
              <a:defRPr/>
            </a:pP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Hebrews 12:11 Now no chastening for the present </a:t>
            </a:r>
            <a:r>
              <a:rPr lang="en-US" sz="48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seemeth</a:t>
            </a: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to be joyous, but grievous: nevertheless afterward it </a:t>
            </a:r>
            <a:r>
              <a:rPr lang="en-US" sz="48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yieldeth</a:t>
            </a: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the peaceable fruit of righteousness unto them which are exercised thereby.</a:t>
            </a:r>
            <a:endPar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853732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380075-8ED4-AE94-B0B2-91E4862CAF6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CCC109A-9867-9C8D-D4F6-1824E0E4623A}"/>
              </a:ext>
            </a:extLst>
          </p:cNvPr>
          <p:cNvSpPr/>
          <p:nvPr/>
        </p:nvSpPr>
        <p:spPr>
          <a:xfrm>
            <a:off x="242887" y="65169"/>
            <a:ext cx="11706226" cy="5569730"/>
          </a:xfrm>
          <a:prstGeom prst="rect">
            <a:avLst/>
          </a:prstGeom>
        </p:spPr>
        <p:txBody>
          <a:bodyPr wrap="square">
            <a:spAutoFit/>
          </a:bodyPr>
          <a:lstStyle/>
          <a:p>
            <a:pPr lvl="0" algn="just">
              <a:lnSpc>
                <a:spcPct val="107000"/>
              </a:lnSpc>
              <a:defRPr/>
            </a:pP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Job 5:17-18 Behold, happy is the man whom God </a:t>
            </a:r>
            <a:r>
              <a:rPr lang="en-US" sz="48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correcteth</a:t>
            </a: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therefore despise not thou the chastening of the Almighty: 18 For he maketh sore, and </a:t>
            </a:r>
            <a:r>
              <a:rPr lang="en-US" sz="48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bindeth</a:t>
            </a: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up: he </a:t>
            </a:r>
            <a:r>
              <a:rPr lang="en-US" sz="48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woundeth</a:t>
            </a: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and his hands make whole.</a:t>
            </a:r>
            <a:endPar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30182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DE876E-0F8F-3686-D6A4-03A5969CBA4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6068C77-949E-BA63-3074-A4AE548F30F7}"/>
              </a:ext>
            </a:extLst>
          </p:cNvPr>
          <p:cNvSpPr/>
          <p:nvPr/>
        </p:nvSpPr>
        <p:spPr>
          <a:xfrm>
            <a:off x="242887" y="65169"/>
            <a:ext cx="11706226" cy="4963346"/>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Proverbs 13:18 Poverty and shame shall be to him that </a:t>
            </a:r>
            <a:r>
              <a:rPr lang="en-US" sz="60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refuseth</a:t>
            </a: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instruction: but he that </a:t>
            </a:r>
            <a:r>
              <a:rPr lang="en-US" sz="60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regardeth</a:t>
            </a: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reproof shall be </a:t>
            </a:r>
            <a:r>
              <a:rPr lang="en-US" sz="60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honoured</a:t>
            </a: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02737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28B88-4E39-079D-61D7-C2F7F2523D5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CDEB7E1-3C19-2C74-765D-A846286F8F7D}"/>
              </a:ext>
            </a:extLst>
          </p:cNvPr>
          <p:cNvSpPr/>
          <p:nvPr/>
        </p:nvSpPr>
        <p:spPr>
          <a:xfrm>
            <a:off x="242887" y="65169"/>
            <a:ext cx="11706226" cy="4363695"/>
          </a:xfrm>
          <a:prstGeom prst="rect">
            <a:avLst/>
          </a:prstGeom>
        </p:spPr>
        <p:txBody>
          <a:bodyPr wrap="square">
            <a:spAutoFit/>
          </a:bodyPr>
          <a:lstStyle/>
          <a:p>
            <a:pPr lvl="0" algn="just">
              <a:lnSpc>
                <a:spcPct val="107000"/>
              </a:lnSpc>
              <a:defRPr/>
            </a:pPr>
            <a:r>
              <a:rPr lang="en-US" sz="66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Psalm 119:71 It is good for me that I have been afflicted; that I might learn thy statutes.</a:t>
            </a:r>
            <a:endParaRPr kumimoji="0" lang="en-US" sz="66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17292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62376-1B7A-6F47-59F8-778EF6082CB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5ABB3F2-C1B1-4B1D-7658-84680B66E1A0}"/>
              </a:ext>
            </a:extLst>
          </p:cNvPr>
          <p:cNvSpPr/>
          <p:nvPr/>
        </p:nvSpPr>
        <p:spPr>
          <a:xfrm>
            <a:off x="242887" y="65169"/>
            <a:ext cx="11706226" cy="6562309"/>
          </a:xfrm>
          <a:prstGeom prst="rect">
            <a:avLst/>
          </a:prstGeom>
        </p:spPr>
        <p:txBody>
          <a:bodyPr wrap="square">
            <a:spAutoFit/>
          </a:bodyPr>
          <a:lstStyle/>
          <a:p>
            <a:pPr lvl="0" algn="just">
              <a:lnSpc>
                <a:spcPct val="107000"/>
              </a:lnSpc>
              <a:defRPr/>
            </a:pPr>
            <a:r>
              <a:rPr lang="en-US" sz="4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Deuteronomy 10:12-13 And now, Israel, what doth the LORD thy God require of thee, but to fear the LORD thy God, to walk in all his ways, and to love him, and to serve the LORD thy God with all thy heart and with all thy soul, 13 To keep the commandments of the LORD, and his statutes, which I command thee this day for thy good?</a:t>
            </a:r>
            <a:endPar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4078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F4554-D8D6-94E2-348A-284647F4DE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26615DE-CEEB-E4CA-8DD3-CA014F636AD9}"/>
              </a:ext>
            </a:extLst>
          </p:cNvPr>
          <p:cNvSpPr/>
          <p:nvPr/>
        </p:nvSpPr>
        <p:spPr>
          <a:xfrm>
            <a:off x="242887" y="106152"/>
            <a:ext cx="11706226" cy="6632841"/>
          </a:xfrm>
          <a:prstGeom prst="rect">
            <a:avLst/>
          </a:prstGeom>
        </p:spPr>
        <p:txBody>
          <a:bodyPr wrap="square">
            <a:spAutoFit/>
          </a:bodyPr>
          <a:lstStyle/>
          <a:p>
            <a:pPr lvl="0" algn="just">
              <a:lnSpc>
                <a:spcPct val="107000"/>
              </a:lnSpc>
              <a:defRPr/>
            </a:pPr>
            <a:r>
              <a:rPr lang="en-US" sz="4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8 But if ye be without chastisement, whereof all are partakers, then are ye bastards, and not sons.  9 Furthermore we have had fathers of our flesh which corrected us, and we gave them reverence: shall we not much rather be in subjection unto the Father of spirits, and live?  10 For they verily for a few days chastened us after their own pleasure; but he for our profit, that we might be partakers of his holiness.  </a:t>
            </a:r>
            <a:endPar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04679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381F8-49D4-5EFF-BB48-D0AA2363F89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0FF53FB-50FA-1CA1-4535-B78BAE1A36F8}"/>
              </a:ext>
            </a:extLst>
          </p:cNvPr>
          <p:cNvSpPr/>
          <p:nvPr/>
        </p:nvSpPr>
        <p:spPr>
          <a:xfrm>
            <a:off x="242887" y="65169"/>
            <a:ext cx="11706226" cy="5974200"/>
          </a:xfrm>
          <a:prstGeom prst="rect">
            <a:avLst/>
          </a:prstGeom>
        </p:spPr>
        <p:txBody>
          <a:bodyPr wrap="square">
            <a:spAutoFit/>
          </a:bodyPr>
          <a:lstStyle/>
          <a:p>
            <a:pPr lvl="0" algn="just">
              <a:lnSpc>
                <a:spcPct val="107000"/>
              </a:lnSpc>
              <a:defRPr/>
            </a:pPr>
            <a:r>
              <a:rPr lang="en-US" sz="4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Deuteronomy 11:26-28 Behold, I set before you this day a blessing and a curse; 27 A blessing, if ye obey the commandments of the LORD your God, which I command you this day: 28 And a curse, if ye will not obey the commandments of the LORD your God, but turn aside out of the way which I command you this day, to go after other gods, which ye have not known.</a:t>
            </a:r>
            <a:endPar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698777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09A51-DA77-EE40-81D5-99EBC2884D6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DFDF6AB-ABFA-A541-F685-ECB3876955FB}"/>
              </a:ext>
            </a:extLst>
          </p:cNvPr>
          <p:cNvSpPr/>
          <p:nvPr/>
        </p:nvSpPr>
        <p:spPr>
          <a:xfrm>
            <a:off x="242887" y="65169"/>
            <a:ext cx="11706226" cy="3587072"/>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Proverbs 29:15 The rod and reproof give wisdom: but a child left to himself bringeth his mother to shame.</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753119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6ABC2-9B56-AF1C-3796-3BB06FE850A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B9860F7-7422-9317-00AF-9AEBA8A88E69}"/>
              </a:ext>
            </a:extLst>
          </p:cNvPr>
          <p:cNvSpPr/>
          <p:nvPr/>
        </p:nvSpPr>
        <p:spPr>
          <a:xfrm>
            <a:off x="242887" y="65169"/>
            <a:ext cx="11706226" cy="4963346"/>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Proverbs 22:15 Foolishness is bound in the heart of a child; but the rod of correction shall drive it far from him.</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22722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033C7-0BA7-669E-9F4B-DEB000B20DB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25A3D35-2113-E8F0-1660-A871555AF290}"/>
              </a:ext>
            </a:extLst>
          </p:cNvPr>
          <p:cNvSpPr/>
          <p:nvPr/>
        </p:nvSpPr>
        <p:spPr>
          <a:xfrm>
            <a:off x="242887" y="65169"/>
            <a:ext cx="11706226" cy="6360074"/>
          </a:xfrm>
          <a:prstGeom prst="rect">
            <a:avLst/>
          </a:prstGeom>
        </p:spPr>
        <p:txBody>
          <a:bodyPr wrap="square">
            <a:spAutoFit/>
          </a:bodyPr>
          <a:lstStyle/>
          <a:p>
            <a:pPr lvl="0" algn="just">
              <a:lnSpc>
                <a:spcPct val="107000"/>
              </a:lnSpc>
              <a:defRPr/>
            </a:pP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Jeremiah 46:28 Fear thou not, O Jacob my servant, saith the LORD: for I am with thee; for I will make a full end of all the nations whither I have driven thee: but I will not make a full end of thee, but correct thee in measure; yet will I not leave thee wholly unpunished.</a:t>
            </a:r>
            <a:endPar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83327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5B486-9693-7729-449F-74CB725356D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A78C23D-203A-CD96-769B-69CDE726C211}"/>
              </a:ext>
            </a:extLst>
          </p:cNvPr>
          <p:cNvSpPr/>
          <p:nvPr/>
        </p:nvSpPr>
        <p:spPr>
          <a:xfrm>
            <a:off x="242887" y="65169"/>
            <a:ext cx="11706226" cy="4963346"/>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Ephesians 6:4 And, ye fathers, provoke not your children to wrath: but bring them up in the nurture and admonition of the Lord.</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07916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04C50-FEF5-942E-DDEF-BB3335D48C0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788AB33-CD56-C05D-AFC5-8AAD60AF025D}"/>
              </a:ext>
            </a:extLst>
          </p:cNvPr>
          <p:cNvSpPr/>
          <p:nvPr/>
        </p:nvSpPr>
        <p:spPr>
          <a:xfrm>
            <a:off x="242887" y="65169"/>
            <a:ext cx="11706226" cy="6360074"/>
          </a:xfrm>
          <a:prstGeom prst="rect">
            <a:avLst/>
          </a:prstGeom>
        </p:spPr>
        <p:txBody>
          <a:bodyPr wrap="square">
            <a:spAutoFit/>
          </a:bodyPr>
          <a:lstStyle/>
          <a:p>
            <a:pPr lvl="0" algn="just">
              <a:lnSpc>
                <a:spcPct val="107000"/>
              </a:lnSpc>
              <a:defRPr/>
            </a:pP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Titus 2:7-8 In all things shewing thyself a pattern of good works: in doctrine shewing uncorruptness, gravity, sincerity, 8 Sound speech, that cannot be condemned; that he that is of the contrary part may be ashamed, having no evil thing to say of you.</a:t>
            </a:r>
            <a:endPar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70518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51FC2-1BE2-F6C4-7C9A-0E58110A64B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32D5F9E-5888-3623-4CE4-0968FB062EB6}"/>
              </a:ext>
            </a:extLst>
          </p:cNvPr>
          <p:cNvSpPr/>
          <p:nvPr/>
        </p:nvSpPr>
        <p:spPr>
          <a:xfrm>
            <a:off x="242887" y="65169"/>
            <a:ext cx="11706226" cy="5951309"/>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Psalm 101:2 I will behave myself wisely in a perfect way. O when wilt thou come unto me? I will walk within my house with a perfect heart.</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87834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E5AE1-1334-A259-6AE8-F9E33F64D53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BF83977-1B49-FE22-6DC2-48CDAB044E5C}"/>
              </a:ext>
            </a:extLst>
          </p:cNvPr>
          <p:cNvSpPr/>
          <p:nvPr/>
        </p:nvSpPr>
        <p:spPr>
          <a:xfrm>
            <a:off x="242887" y="65169"/>
            <a:ext cx="11706226" cy="4963346"/>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Philippians 4:9 Those things, which ye have both learned, and received, and heard, and seen in me, do: and the God of peace shall be with you.</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10385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A92A1-878F-EDE7-749B-F7F1FB86CC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E16ACFA-D860-69E8-179E-0E9DE3D2817F}"/>
              </a:ext>
            </a:extLst>
          </p:cNvPr>
          <p:cNvSpPr/>
          <p:nvPr/>
        </p:nvSpPr>
        <p:spPr>
          <a:xfrm>
            <a:off x="242887" y="65169"/>
            <a:ext cx="11706226" cy="4363695"/>
          </a:xfrm>
          <a:prstGeom prst="rect">
            <a:avLst/>
          </a:prstGeom>
        </p:spPr>
        <p:txBody>
          <a:bodyPr wrap="square">
            <a:spAutoFit/>
          </a:bodyPr>
          <a:lstStyle/>
          <a:p>
            <a:pPr lvl="0" algn="just">
              <a:lnSpc>
                <a:spcPct val="107000"/>
              </a:lnSpc>
              <a:defRPr/>
            </a:pPr>
            <a:r>
              <a:rPr lang="en-US" sz="66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Proverbs 22:6 Train up a child in the way he should go: and when he is old, he will not depart from it.</a:t>
            </a:r>
            <a:endParaRPr kumimoji="0" lang="en-US" sz="66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0282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59D1B-BE7E-090E-BA89-D1398B56287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B681BE-8638-CA8B-FA12-D32FDD6D7300}"/>
              </a:ext>
            </a:extLst>
          </p:cNvPr>
          <p:cNvSpPr/>
          <p:nvPr/>
        </p:nvSpPr>
        <p:spPr>
          <a:xfrm>
            <a:off x="242887" y="106152"/>
            <a:ext cx="11706226" cy="4779385"/>
          </a:xfrm>
          <a:prstGeom prst="rect">
            <a:avLst/>
          </a:prstGeom>
        </p:spPr>
        <p:txBody>
          <a:bodyPr wrap="square">
            <a:spAutoFit/>
          </a:bodyPr>
          <a:lstStyle/>
          <a:p>
            <a:pPr lvl="0" algn="just">
              <a:lnSpc>
                <a:spcPct val="107000"/>
              </a:lnSpc>
              <a:defRPr/>
            </a:pP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11 Now no chastening for the present </a:t>
            </a:r>
            <a:r>
              <a:rPr lang="en-US" sz="48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seemeth</a:t>
            </a: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to be joyous, but grievous: nevertheless afterward it </a:t>
            </a:r>
            <a:r>
              <a:rPr lang="en-US" sz="48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yieldeth</a:t>
            </a: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the peaceable fruit of righteousness unto them which are exercised thereby.</a:t>
            </a:r>
            <a:endPar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6217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968809"/>
            <a:ext cx="12192000" cy="3649269"/>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Godly Discipline: Restoring Order</a:t>
            </a:r>
            <a:endParaRPr kumimoji="0" lang="en-US" sz="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EA7BF-F874-9487-BC18-C8FC012FED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5F89B50-B29D-0384-30F7-685A8DB902B4}"/>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2:24 Therefore shall a man leave his father and his mother, and shall cleave unto his wife: and they shall be one flesh.</a:t>
            </a:r>
          </a:p>
        </p:txBody>
      </p:sp>
    </p:spTree>
    <p:extLst>
      <p:ext uri="{BB962C8B-B14F-4D97-AF65-F5344CB8AC3E}">
        <p14:creationId xmlns:p14="http://schemas.microsoft.com/office/powerpoint/2010/main" val="1467927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71748-1C78-9FE9-CD07-693D9040694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9957871-E479-5195-D809-EE8F1606C21D}"/>
              </a:ext>
            </a:extLst>
          </p:cNvPr>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Judges 21:25 In those days there was no king in Israel: every man did that which was right in his own eyes.</a:t>
            </a:r>
          </a:p>
        </p:txBody>
      </p:sp>
    </p:spTree>
    <p:extLst>
      <p:ext uri="{BB962C8B-B14F-4D97-AF65-F5344CB8AC3E}">
        <p14:creationId xmlns:p14="http://schemas.microsoft.com/office/powerpoint/2010/main" val="3947941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B9551-1EA2-F26D-6AEC-0CD280BF3E6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AFBD9D3-DEB6-00BA-2AB6-790014BDD4EE}"/>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Job 36:10 He </a:t>
            </a:r>
            <a:r>
              <a:rPr kumimoji="0" lang="en-US" sz="66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openeth</a:t>
            </a:r>
            <a:r>
              <a:rPr kumimoji="0" lang="en-US" sz="66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also their ear to discipline, and </a:t>
            </a:r>
            <a:r>
              <a:rPr kumimoji="0" lang="en-US" sz="66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commandeth</a:t>
            </a:r>
            <a:r>
              <a:rPr kumimoji="0" lang="en-US" sz="66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that they return from iniquity.</a:t>
            </a:r>
          </a:p>
        </p:txBody>
      </p:sp>
    </p:spTree>
    <p:extLst>
      <p:ext uri="{BB962C8B-B14F-4D97-AF65-F5344CB8AC3E}">
        <p14:creationId xmlns:p14="http://schemas.microsoft.com/office/powerpoint/2010/main" val="3768276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855DA-E658-6569-7A76-2C338420DB7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18AF53F-A5E7-0E05-5E0D-72FA6594346F}"/>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12:5-6 And ye have forgotten the exhortation which </a:t>
            </a:r>
            <a:r>
              <a:rPr kumimoji="0" lang="en-US" sz="44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speaketh</a:t>
            </a: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unto you as unto children, My son, despise not thou the chastening of the Lord, nor faint when thou art rebuked of him: 6 For whom the Lord loveth he </a:t>
            </a:r>
            <a:r>
              <a:rPr kumimoji="0" lang="en-US" sz="44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chasteneth</a:t>
            </a: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4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scourgeth</a:t>
            </a: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every son whom he </a:t>
            </a:r>
            <a:r>
              <a:rPr kumimoji="0" lang="en-US" sz="44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receiveth</a:t>
            </a:r>
            <a:endPar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78323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109358</TotalTime>
  <Words>1581</Words>
  <Application>Microsoft Office PowerPoint</Application>
  <PresentationFormat>Widescreen</PresentationFormat>
  <Paragraphs>47</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747</cp:revision>
  <cp:lastPrinted>2020-01-28T17:57:24Z</cp:lastPrinted>
  <dcterms:created xsi:type="dcterms:W3CDTF">2019-08-31T20:33:16Z</dcterms:created>
  <dcterms:modified xsi:type="dcterms:W3CDTF">2025-09-07T00:49:00Z</dcterms:modified>
</cp:coreProperties>
</file>