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940" r:id="rId3"/>
    <p:sldId id="256" r:id="rId4"/>
    <p:sldId id="2943" r:id="rId5"/>
    <p:sldId id="257" r:id="rId6"/>
    <p:sldId id="258" r:id="rId7"/>
    <p:sldId id="259" r:id="rId8"/>
    <p:sldId id="260" r:id="rId9"/>
    <p:sldId id="261" r:id="rId10"/>
    <p:sldId id="262" r:id="rId11"/>
    <p:sldId id="263"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26019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09245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65725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3977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2830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02347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3174643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72122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9470359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242211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715261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9/30/2025</a:t>
            </a:fld>
            <a:endParaRPr lang="en-US"/>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7154058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1 Samuel 1:1-8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Thursday Night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1:8  Then said Elkanah her husband to her, Hannah, why weepest thou? and why eatest thou not? and why is thy heart grieved? am not I better to thee than ten sons?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499" y="171450"/>
            <a:ext cx="11782425" cy="6370975"/>
          </a:xfrm>
          <a:prstGeom prst="rect">
            <a:avLst/>
          </a:prstGeom>
          <a:noFill/>
        </p:spPr>
        <p:txBody>
          <a:bodyPr wrap="square">
            <a:spAutoFit/>
          </a:bodyPr>
          <a:lstStyle/>
          <a:p>
            <a:pPr algn="just"/>
            <a:r>
              <a:rPr sz="2400" b="1">
                <a:latin typeface="Georgia"/>
              </a:rPr>
              <a:t>1 Samuel 1:1-8  Now there was a certain man of Ramathaim-zophim, of mount Ephraim, and his name was Elkanah, the son of Jeroham, the son of Elihu, the son of Tohu, the son of Zuph, an Ephrathite:  2 And he had two wives; the name of the one was Hannah, and the name of the other Peninnah: and Peninnah had children, but Hannah had no children.  3 And this man went up out of his city yearly to worship and to sacrifice unto the LORD of hosts in Shiloh. And the two sons of Eli, Hophni and Phinehas, the priests of the LORD, were there.  4 And when the time was that Elkanah offered, he gave to Peninnah his wife, and to all her sons and her daughters, portions:  5 But unto Hannah he gave a worthy portion; for he loved Hannah: but the LORD had shut up her womb.  6 And her adversary also provoked her sore, for to make her fret, because the LORD had shut up her womb.  7 And as he did so year by year, when she went up to the house of the LORD, so she provoked her; therefore she wept, and did not eat.  8 Then said Elkanah her husband to her, Hannah, why weepest thou? and why eatest thou not? and why is thy heart grieved? am not I better to thee than ten sons?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1DAD0-7ADC-023E-606F-C88E5214C0C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A3B66-ACF5-E2EB-F399-9D7C1AE6ADA3}"/>
              </a:ext>
            </a:extLst>
          </p:cNvPr>
          <p:cNvSpPr txBox="1"/>
          <p:nvPr/>
        </p:nvSpPr>
        <p:spPr>
          <a:xfrm>
            <a:off x="1200726" y="1932519"/>
            <a:ext cx="9725891" cy="3753906"/>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998" b="1" i="0" u="none" strike="noStrike" kern="1200" cap="none" spc="0" normalizeH="0" baseline="0" noProof="0">
                <a:ln>
                  <a:noFill/>
                </a:ln>
                <a:solidFill>
                  <a:prstClr val="black"/>
                </a:solidFill>
                <a:effectLst/>
                <a:uLnTx/>
                <a:uFillTx/>
                <a:latin typeface="Georgia"/>
                <a:ea typeface="+mn-ea"/>
                <a:cs typeface="+mn-cs"/>
              </a:rPr>
              <a:t>Hannah Weeps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998" b="1" i="0" u="none" strike="noStrike" kern="1200" cap="none" spc="0" normalizeH="0" baseline="0" noProof="0">
                <a:ln>
                  <a:noFill/>
                </a:ln>
                <a:solidFill>
                  <a:prstClr val="black"/>
                </a:solidFill>
                <a:effectLst/>
                <a:uLnTx/>
                <a:uFillTx/>
                <a:latin typeface="Georgia"/>
                <a:ea typeface="+mn-ea"/>
                <a:cs typeface="+mn-cs"/>
              </a:rPr>
              <a:t>Before the LORD:</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998" b="1" i="0" u="none" strike="noStrike" kern="1200" cap="none" spc="0" normalizeH="0" baseline="0" noProof="0">
                <a:ln>
                  <a:noFill/>
                </a:ln>
                <a:solidFill>
                  <a:prstClr val="black"/>
                </a:solidFill>
                <a:effectLst/>
                <a:uLnTx/>
                <a:uFillTx/>
                <a:latin typeface="Georgia"/>
                <a:ea typeface="+mn-ea"/>
                <a:cs typeface="+mn-cs"/>
              </a:rPr>
              <a:t>1 Samuel 1’s</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5998" b="1">
                <a:solidFill>
                  <a:prstClr val="black"/>
                </a:solidFill>
                <a:latin typeface="Georgia"/>
              </a:rPr>
              <a:t>P</a:t>
            </a:r>
            <a:r>
              <a:rPr kumimoji="0" lang="en-US" sz="5998" b="1" i="0" u="none" strike="noStrike" kern="1200" cap="none" spc="0" normalizeH="0" baseline="0" noProof="0">
                <a:ln>
                  <a:noFill/>
                </a:ln>
                <a:solidFill>
                  <a:prstClr val="black"/>
                </a:solidFill>
                <a:effectLst/>
                <a:uLnTx/>
                <a:uFillTx/>
                <a:latin typeface="Georgia"/>
                <a:ea typeface="+mn-ea"/>
                <a:cs typeface="+mn-cs"/>
              </a:rPr>
              <a:t>ain and Prayer</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5998"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10CADE2D-2E7E-65D5-D6CD-F5416A3D4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F38F2E54-DDA9-E872-25A0-7669DE7DC5D6}"/>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1999"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1999"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235952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1:1  Now there was a certain man of Ramathaim-zophim, of mount Ephraim, and his name was Elkanah, the son of Jeroham, the son of Elihu, the son of Tohu, the son of Zuph, an Ephrathite.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1:2  And he had two wives; the name of the one was Hannah, and the name of the other Peninnah: and Peninnah had children, but Hannah had no children.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1:3  And this man went up out of his city yearly to worship and to sacrifice unto the LORD of hosts in Shiloh. And the two sons of Eli, Hophni and Phinehas, the priests of the LORD, were there.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1:4-5  And when the time was that Elkanah offered, he gave to Peninnah his wife, and to all her sons and her daughters, portions:  5 But unto Hannah he gave a worthy portion; for he loved Hannah: but the LORD had shut up her womb.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1:6  And her adversary also provoked her sore, for to make her fret, because the LORD had shut up her womb.</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Samuel 1:7  And as he did so year by year, when she went up to the house of the LORD, so she provoked her; therefore she wept, and did not eat.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611</Words>
  <Application>Microsoft Office PowerPoint</Application>
  <PresentationFormat>Custom</PresentationFormat>
  <Paragraphs>17</Paragraphs>
  <Slides>10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Georgia</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cp:revision>
  <dcterms:created xsi:type="dcterms:W3CDTF">2013-01-27T09:14:16Z</dcterms:created>
  <dcterms:modified xsi:type="dcterms:W3CDTF">2025-10-01T02:36:56Z</dcterms:modified>
  <cp:category/>
</cp:coreProperties>
</file>