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57" r:id="rId3"/>
    <p:sldId id="829" r:id="rId4"/>
    <p:sldId id="831" r:id="rId5"/>
    <p:sldId id="858" r:id="rId6"/>
    <p:sldId id="861" r:id="rId7"/>
    <p:sldId id="862" r:id="rId8"/>
    <p:sldId id="859" r:id="rId9"/>
    <p:sldId id="860" r:id="rId10"/>
    <p:sldId id="863" r:id="rId11"/>
    <p:sldId id="864" r:id="rId12"/>
    <p:sldId id="865" r:id="rId13"/>
    <p:sldId id="866" r:id="rId14"/>
    <p:sldId id="869" r:id="rId15"/>
    <p:sldId id="868" r:id="rId16"/>
    <p:sldId id="867" r:id="rId17"/>
    <p:sldId id="870" r:id="rId18"/>
    <p:sldId id="871" r:id="rId19"/>
    <p:sldId id="793" r:id="rId20"/>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9/9/2025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9/9/2025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9/9/2025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9/9/2025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9/9/2025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9/9/2025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9/9/2025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521507"/>
            <a:ext cx="12192000" cy="3721724"/>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Evening</a:t>
            </a:r>
            <a:endParaRPr kumimoji="0" lang="en-US" sz="9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Psalm 150:1-6</a:t>
            </a:r>
            <a:endParaRPr kumimoji="0" lang="en-US" sz="5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D87BCF4-234E-ADB4-9A67-862BF9F8BBB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6E94F9F-607A-DC50-DBDD-4C7A0179C976}"/>
              </a:ext>
            </a:extLst>
          </p:cNvPr>
          <p:cNvSpPr/>
          <p:nvPr/>
        </p:nvSpPr>
        <p:spPr>
          <a:xfrm>
            <a:off x="242887" y="112904"/>
            <a:ext cx="11706226" cy="657474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3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Ezekiel 28:13-15  Thou hast been in Eden the garden of God; every precious stone was thy covering, the sardius, topaz, and the diamond, the beryl, the onyx, and the jasper, the sapphire, the emerald, and the carbuncle, and gold: the workmanship of thy tabrets and of thy pipes was prepared in thee in the day that thou wast created.  14 Thou art the anointed cherub that covereth; and I have set thee so: thou wast upon the holy mountain of God; thou hast walked up and down in the midst of the stones of fire.  15 Thou wast perfect in thy ways from the day that thou wast created, till iniquity was found in thee.</a:t>
            </a:r>
          </a:p>
        </p:txBody>
      </p:sp>
    </p:spTree>
    <p:extLst>
      <p:ext uri="{BB962C8B-B14F-4D97-AF65-F5344CB8AC3E}">
        <p14:creationId xmlns:p14="http://schemas.microsoft.com/office/powerpoint/2010/main" val="42517140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C78AB0F-9C07-3FFD-174D-B4DC22DEEB9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6790753-8AFD-2F6E-EEE1-F347A94714B2}"/>
              </a:ext>
            </a:extLst>
          </p:cNvPr>
          <p:cNvSpPr/>
          <p:nvPr/>
        </p:nvSpPr>
        <p:spPr>
          <a:xfrm>
            <a:off x="242887" y="112904"/>
            <a:ext cx="11706226" cy="614257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7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Isaiah 14:12-14  How art thou fallen from heaven, O Lucifer, son of the morning! how art thou cut down to the ground, which didst weaken the nations!  13 For thou hast said in thine heart, I will ascend into heaven, I will exalt my throne above the stars of God: I will sit also upon the mount of the congregation, in the sides of the north:  14 I will ascend above the heights of the clouds; I will be like the most High.</a:t>
            </a:r>
          </a:p>
        </p:txBody>
      </p:sp>
    </p:spTree>
    <p:extLst>
      <p:ext uri="{BB962C8B-B14F-4D97-AF65-F5344CB8AC3E}">
        <p14:creationId xmlns:p14="http://schemas.microsoft.com/office/powerpoint/2010/main" val="22820241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AE37656-A370-DA41-D7B0-869A3F9DB89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A9BA606-03F6-0977-6EAD-B786E51F247F}"/>
              </a:ext>
            </a:extLst>
          </p:cNvPr>
          <p:cNvSpPr/>
          <p:nvPr/>
        </p:nvSpPr>
        <p:spPr>
          <a:xfrm>
            <a:off x="242887" y="112904"/>
            <a:ext cx="11706226" cy="648286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Peter 2:3  And through covetousness shall they with feigned words make merchandise of you: whose judgment now of a long time lingereth not, and their damnation slumbereth not.</a:t>
            </a:r>
          </a:p>
        </p:txBody>
      </p:sp>
    </p:spTree>
    <p:extLst>
      <p:ext uri="{BB962C8B-B14F-4D97-AF65-F5344CB8AC3E}">
        <p14:creationId xmlns:p14="http://schemas.microsoft.com/office/powerpoint/2010/main" val="21657788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41E9CDC-532F-AA58-DE4D-717072549D0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BB57CC6-DDE5-D5C3-9336-3D62B61A487D}"/>
              </a:ext>
            </a:extLst>
          </p:cNvPr>
          <p:cNvSpPr/>
          <p:nvPr/>
        </p:nvSpPr>
        <p:spPr>
          <a:xfrm>
            <a:off x="242887" y="112904"/>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Colossians 3:16  Let the word of Christ dwell in you richly in all wisdom; teaching and admonishing one another in psalms and hymns and spiritual songs, singing with grace in your hearts to the Lord.</a:t>
            </a:r>
          </a:p>
        </p:txBody>
      </p:sp>
    </p:spTree>
    <p:extLst>
      <p:ext uri="{BB962C8B-B14F-4D97-AF65-F5344CB8AC3E}">
        <p14:creationId xmlns:p14="http://schemas.microsoft.com/office/powerpoint/2010/main" val="8026060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AD03D03-F395-1C4F-7A2C-68DF0D5F01B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D2747B9-BA76-BC2A-C1B7-43426E953714}"/>
              </a:ext>
            </a:extLst>
          </p:cNvPr>
          <p:cNvSpPr/>
          <p:nvPr/>
        </p:nvSpPr>
        <p:spPr>
          <a:xfrm>
            <a:off x="242887" y="112904"/>
            <a:ext cx="11706226" cy="593765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Amos 5:23  Take thou away from me the noise of thy songs; for I will not hear the melody of thy viols.</a:t>
            </a:r>
          </a:p>
        </p:txBody>
      </p:sp>
    </p:spTree>
    <p:extLst>
      <p:ext uri="{BB962C8B-B14F-4D97-AF65-F5344CB8AC3E}">
        <p14:creationId xmlns:p14="http://schemas.microsoft.com/office/powerpoint/2010/main" val="14884780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201F9CE-4DC8-D304-FDB0-2983A33D1DE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864ED4D-1EFC-CB40-DEC6-AB5BE5B8FCF2}"/>
              </a:ext>
            </a:extLst>
          </p:cNvPr>
          <p:cNvSpPr/>
          <p:nvPr/>
        </p:nvSpPr>
        <p:spPr>
          <a:xfrm>
            <a:off x="242887" y="112904"/>
            <a:ext cx="11706226" cy="556075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Ezekiel 33:32  And, lo, thou art unto them as a very lovely song of one that hath a pleasant voice, and can play well on an instrument: for they hear thy words, but they do them not.</a:t>
            </a:r>
          </a:p>
        </p:txBody>
      </p:sp>
    </p:spTree>
    <p:extLst>
      <p:ext uri="{BB962C8B-B14F-4D97-AF65-F5344CB8AC3E}">
        <p14:creationId xmlns:p14="http://schemas.microsoft.com/office/powerpoint/2010/main" val="35848349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091A641-7656-B014-3D92-30A038C7FE9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55D8495-5955-96EA-3BBF-0DABEFFD3415}"/>
              </a:ext>
            </a:extLst>
          </p:cNvPr>
          <p:cNvSpPr/>
          <p:nvPr/>
        </p:nvSpPr>
        <p:spPr>
          <a:xfrm>
            <a:off x="242887" y="112904"/>
            <a:ext cx="11706226" cy="658699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4:24  God is a Spirit: and they that worship him must worship him in spirit and in truth.</a:t>
            </a:r>
          </a:p>
        </p:txBody>
      </p:sp>
    </p:spTree>
    <p:extLst>
      <p:ext uri="{BB962C8B-B14F-4D97-AF65-F5344CB8AC3E}">
        <p14:creationId xmlns:p14="http://schemas.microsoft.com/office/powerpoint/2010/main" val="8674940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EAF759B-59C1-1922-70D2-2F4A1639681D}"/>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E22C73C-C1FF-26EE-E35D-E207FCC074F9}"/>
              </a:ext>
            </a:extLst>
          </p:cNvPr>
          <p:cNvSpPr/>
          <p:nvPr/>
        </p:nvSpPr>
        <p:spPr>
          <a:xfrm>
            <a:off x="242887" y="112904"/>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John 4:6  We are of God: he that knoweth God heareth us; he that is not of God heareth not us. Hereby know we the spirit of truth, and the spirit of error.</a:t>
            </a:r>
          </a:p>
        </p:txBody>
      </p:sp>
    </p:spTree>
    <p:extLst>
      <p:ext uri="{BB962C8B-B14F-4D97-AF65-F5344CB8AC3E}">
        <p14:creationId xmlns:p14="http://schemas.microsoft.com/office/powerpoint/2010/main" val="11160477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F5A5B4C-7E61-1E6B-065E-0CBC489AFF7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2616139-5E56-CED7-3E77-CDBF576E5214}"/>
              </a:ext>
            </a:extLst>
          </p:cNvPr>
          <p:cNvSpPr/>
          <p:nvPr/>
        </p:nvSpPr>
        <p:spPr>
          <a:xfrm>
            <a:off x="242887" y="112904"/>
            <a:ext cx="11706226" cy="475207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Psalm 96:9  O worship the LORD in the beauty of holiness: fear before him, all the earth.</a:t>
            </a:r>
          </a:p>
        </p:txBody>
      </p:sp>
    </p:spTree>
    <p:extLst>
      <p:ext uri="{BB962C8B-B14F-4D97-AF65-F5344CB8AC3E}">
        <p14:creationId xmlns:p14="http://schemas.microsoft.com/office/powerpoint/2010/main" val="14068678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A1D0C2F-4EC3-3961-84D7-4681DBEAF99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8BD6D81-CC67-D041-BA93-28EBD2A75CBA}"/>
              </a:ext>
            </a:extLst>
          </p:cNvPr>
          <p:cNvSpPr/>
          <p:nvPr/>
        </p:nvSpPr>
        <p:spPr>
          <a:xfrm>
            <a:off x="242887" y="156963"/>
            <a:ext cx="11706226" cy="657179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Psalm 150:1-6   Praise ye the LORD. Praise God in his sanctuary: praise him in the firmament of his power.  2 Praise him for his mighty acts: praise him according to his excellent greatness.  3 Praise him with the sound of the trumpet: praise him with the psaltery and harp.  4 Praise him with the timbrel and dance: praise him with stringed instruments and organs.  5 Praise him upon the loud cymbals: praise him upon the high sounding cymbals.  6 Let every thing that hath breath praise the LORD. Praise ye the LORD.</a:t>
            </a:r>
          </a:p>
        </p:txBody>
      </p:sp>
    </p:spTree>
    <p:extLst>
      <p:ext uri="{BB962C8B-B14F-4D97-AF65-F5344CB8AC3E}">
        <p14:creationId xmlns:p14="http://schemas.microsoft.com/office/powerpoint/2010/main" val="37998140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288130"/>
            <a:ext cx="12192000" cy="3368871"/>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a:t>
            </a: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the Sermon:</a:t>
            </a:r>
            <a:endPar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The Devil's Playlist</a:t>
            </a:r>
          </a:p>
          <a:p>
            <a:pPr marL="0" marR="0" lvl="0" indent="0" algn="ctr" defTabSz="914400" rtl="0" eaLnBrk="1" fontAlgn="auto" latinLnBrk="0" hangingPunct="1">
              <a:lnSpc>
                <a:spcPct val="107000"/>
              </a:lnSpc>
              <a:spcBef>
                <a:spcPts val="0"/>
              </a:spcBef>
              <a:spcAft>
                <a:spcPts val="0"/>
              </a:spcAft>
              <a:buClrTx/>
              <a:buSzTx/>
              <a:buFontTx/>
              <a:buNone/>
              <a:tabLst/>
              <a:defRPr/>
            </a:pPr>
            <a:r>
              <a:rPr lang="en-US" sz="72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of Worship Songs</a:t>
            </a:r>
            <a:endPar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8939451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12904"/>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Exodus 15:2  The LORD is my strength and song, and he is become my salvation: he is my God, and I will prepare him an habitation; my father's God, and I will exalt him.</a:t>
            </a:r>
          </a:p>
        </p:txBody>
      </p:sp>
    </p:spTree>
    <p:extLst>
      <p:ext uri="{BB962C8B-B14F-4D97-AF65-F5344CB8AC3E}">
        <p14:creationId xmlns:p14="http://schemas.microsoft.com/office/powerpoint/2010/main" val="1880566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9D0979C-4429-B6A8-2797-BD0DD6F9DF4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700CE24-1B6C-773B-850C-2FCC12E7A611}"/>
              </a:ext>
            </a:extLst>
          </p:cNvPr>
          <p:cNvSpPr/>
          <p:nvPr/>
        </p:nvSpPr>
        <p:spPr>
          <a:xfrm>
            <a:off x="242887" y="112904"/>
            <a:ext cx="11706226" cy="526971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“You didn’t want heaven without us, so Jesus You brought heaven down.”</a:t>
            </a:r>
          </a:p>
        </p:txBody>
      </p:sp>
    </p:spTree>
    <p:extLst>
      <p:ext uri="{BB962C8B-B14F-4D97-AF65-F5344CB8AC3E}">
        <p14:creationId xmlns:p14="http://schemas.microsoft.com/office/powerpoint/2010/main" val="40025609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AD26023-D3EC-2DEE-D1C7-15233133B61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320AC463-10D8-2C76-10C0-39A1D5291702}"/>
              </a:ext>
            </a:extLst>
          </p:cNvPr>
          <p:cNvSpPr/>
          <p:nvPr/>
        </p:nvSpPr>
        <p:spPr>
          <a:xfrm>
            <a:off x="242887" y="112904"/>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Psalm 96:2-4  Sing unto the LORD, bless his name; shew forth his salvation from day to day. 3 Declare his glory among the heathen, his wonders among all people. 4 For the LORD is great, and greatly to be praised: he is to be feared above all gods.</a:t>
            </a:r>
          </a:p>
        </p:txBody>
      </p:sp>
    </p:spTree>
    <p:extLst>
      <p:ext uri="{BB962C8B-B14F-4D97-AF65-F5344CB8AC3E}">
        <p14:creationId xmlns:p14="http://schemas.microsoft.com/office/powerpoint/2010/main" val="31182608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9D7D204-2E17-DD0A-200E-906A610FF8E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163FED6-7DA1-CE02-DD4C-A8D4D1C58D70}"/>
              </a:ext>
            </a:extLst>
          </p:cNvPr>
          <p:cNvSpPr/>
          <p:nvPr/>
        </p:nvSpPr>
        <p:spPr>
          <a:xfrm>
            <a:off x="242887" y="112904"/>
            <a:ext cx="11706226" cy="356648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“Oh, the overwhelming, never-ending, reckless love of God…”</a:t>
            </a:r>
          </a:p>
        </p:txBody>
      </p:sp>
    </p:spTree>
    <p:extLst>
      <p:ext uri="{BB962C8B-B14F-4D97-AF65-F5344CB8AC3E}">
        <p14:creationId xmlns:p14="http://schemas.microsoft.com/office/powerpoint/2010/main" val="4866581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31E3BA7-5367-7053-87E2-CF5FB29B4B6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B0A6EC7-951E-485C-7533-71CDAA84E126}"/>
              </a:ext>
            </a:extLst>
          </p:cNvPr>
          <p:cNvSpPr/>
          <p:nvPr/>
        </p:nvSpPr>
        <p:spPr>
          <a:xfrm>
            <a:off x="242887" y="112904"/>
            <a:ext cx="11706226" cy="688278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1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Corinthians 11:4  For if he that cometh preacheth another Jesus, whom we have not preached, or if ye receive another spirit, which ye have not received, or another gospel, which ye have not accepted, ye might well bear with him.</a:t>
            </a:r>
          </a:p>
        </p:txBody>
      </p:sp>
    </p:spTree>
    <p:extLst>
      <p:ext uri="{BB962C8B-B14F-4D97-AF65-F5344CB8AC3E}">
        <p14:creationId xmlns:p14="http://schemas.microsoft.com/office/powerpoint/2010/main" val="23080897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21C7EC4-D3D7-1297-EA05-7399C66CCA9D}"/>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AAF6B04-FBA0-71C7-2617-7A9AF6A49EE3}"/>
              </a:ext>
            </a:extLst>
          </p:cNvPr>
          <p:cNvSpPr/>
          <p:nvPr/>
        </p:nvSpPr>
        <p:spPr>
          <a:xfrm>
            <a:off x="242887" y="112904"/>
            <a:ext cx="11706226" cy="634180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John 4:1  Beloved, believe not every spirit, but try the spirits whether they are of God: because many false prophets are gone out into the world.</a:t>
            </a:r>
          </a:p>
        </p:txBody>
      </p:sp>
    </p:spTree>
    <p:extLst>
      <p:ext uri="{BB962C8B-B14F-4D97-AF65-F5344CB8AC3E}">
        <p14:creationId xmlns:p14="http://schemas.microsoft.com/office/powerpoint/2010/main" val="39097551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115313</TotalTime>
  <Words>831</Words>
  <Application>Microsoft Office PowerPoint</Application>
  <PresentationFormat>Widescreen</PresentationFormat>
  <Paragraphs>28</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Joshua Tapp</cp:lastModifiedBy>
  <cp:revision>651</cp:revision>
  <cp:lastPrinted>2020-01-28T17:57:24Z</cp:lastPrinted>
  <dcterms:created xsi:type="dcterms:W3CDTF">2019-08-31T20:33:16Z</dcterms:created>
  <dcterms:modified xsi:type="dcterms:W3CDTF">2025-09-09T20:40:21Z</dcterms:modified>
</cp:coreProperties>
</file>