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1020" r:id="rId4"/>
    <p:sldId id="1021" r:id="rId5"/>
    <p:sldId id="765" r:id="rId6"/>
    <p:sldId id="954" r:id="rId7"/>
    <p:sldId id="1022" r:id="rId8"/>
    <p:sldId id="1023" r:id="rId9"/>
    <p:sldId id="1024" r:id="rId10"/>
    <p:sldId id="1025" r:id="rId11"/>
    <p:sldId id="1026" r:id="rId12"/>
    <p:sldId id="1027" r:id="rId13"/>
    <p:sldId id="1028" r:id="rId14"/>
    <p:sldId id="1029" r:id="rId15"/>
    <p:sldId id="1030" r:id="rId16"/>
    <p:sldId id="1031" r:id="rId17"/>
    <p:sldId id="1032" r:id="rId18"/>
    <p:sldId id="1033" r:id="rId19"/>
    <p:sldId id="1034" r:id="rId20"/>
    <p:sldId id="1035" r:id="rId21"/>
    <p:sldId id="1036" r:id="rId22"/>
    <p:sldId id="1037" r:id="rId23"/>
    <p:sldId id="1038" r:id="rId24"/>
    <p:sldId id="1039" r:id="rId25"/>
    <p:sldId id="1040" r:id="rId26"/>
    <p:sldId id="1041" r:id="rId27"/>
    <p:sldId id="1042" r:id="rId28"/>
    <p:sldId id="1043" r:id="rId29"/>
    <p:sldId id="1044" r:id="rId30"/>
    <p:sldId id="1045" r:id="rId31"/>
    <p:sldId id="1046" r:id="rId32"/>
    <p:sldId id="1047" r:id="rId33"/>
    <p:sldId id="1048" r:id="rId34"/>
    <p:sldId id="1049" r:id="rId35"/>
    <p:sldId id="793" r:id="rId3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0" d="100"/>
          <a:sy n="80" d="100"/>
        </p:scale>
        <p:origin x="80" y="18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8/8/2025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8/8/2025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8/8/2025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8/8/2025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485832"/>
            <a:ext cx="12192000" cy="346806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8:14-22</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Nathan Holmes</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B87A7-9986-B42B-6001-A150981DF24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C5B1ED9-5F7D-EEDE-121F-D01B3F208345}"/>
              </a:ext>
            </a:extLst>
          </p:cNvPr>
          <p:cNvSpPr/>
          <p:nvPr/>
        </p:nvSpPr>
        <p:spPr>
          <a:xfrm>
            <a:off x="242887" y="95099"/>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17 That it might be fulfilled which was spoken by Esaias the prophet, saying, Himself took our infirmities, and bare our sicknesses.</a:t>
            </a:r>
          </a:p>
        </p:txBody>
      </p:sp>
    </p:spTree>
    <p:extLst>
      <p:ext uri="{BB962C8B-B14F-4D97-AF65-F5344CB8AC3E}">
        <p14:creationId xmlns:p14="http://schemas.microsoft.com/office/powerpoint/2010/main" val="4243374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C079C-88C5-5D29-5790-AFD3F7BC43F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96D4961-F3BA-CE73-4B78-E722E45AFD7E}"/>
              </a:ext>
            </a:extLst>
          </p:cNvPr>
          <p:cNvSpPr/>
          <p:nvPr/>
        </p:nvSpPr>
        <p:spPr>
          <a:xfrm>
            <a:off x="242887" y="95099"/>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53:4 Surely he hath borne our griefs, and carried our sorrows: yet we did esteem him stricken, smitten of God, and afflicted.</a:t>
            </a:r>
          </a:p>
        </p:txBody>
      </p:sp>
    </p:spTree>
    <p:extLst>
      <p:ext uri="{BB962C8B-B14F-4D97-AF65-F5344CB8AC3E}">
        <p14:creationId xmlns:p14="http://schemas.microsoft.com/office/powerpoint/2010/main" val="547501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3268F-490F-D8DD-6B59-9C9AC7CBB2F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F755FF1-9CE4-869B-520A-D7457F02788C}"/>
              </a:ext>
            </a:extLst>
          </p:cNvPr>
          <p:cNvSpPr/>
          <p:nvPr/>
        </p:nvSpPr>
        <p:spPr>
          <a:xfrm>
            <a:off x="242887" y="95099"/>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8:9 For ye know the grace of our Lord Jesus Christ, that, though he was rich, yet for your sakes he became poor, that ye through his poverty might be rich.</a:t>
            </a:r>
          </a:p>
        </p:txBody>
      </p:sp>
    </p:spTree>
    <p:extLst>
      <p:ext uri="{BB962C8B-B14F-4D97-AF65-F5344CB8AC3E}">
        <p14:creationId xmlns:p14="http://schemas.microsoft.com/office/powerpoint/2010/main" val="4157971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43BB6-7ADA-5B17-B5B3-FF3875EA524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94AC2D5-A13F-2AC8-43C3-AE84C4B43BCF}"/>
              </a:ext>
            </a:extLst>
          </p:cNvPr>
          <p:cNvSpPr/>
          <p:nvPr/>
        </p:nvSpPr>
        <p:spPr>
          <a:xfrm>
            <a:off x="242887" y="95099"/>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53:3 He is despised and rejected of men; a man of sorrows, and acquainted with grief: and we hid as it were our faces from him; he was despised, and we esteemed him not.</a:t>
            </a:r>
          </a:p>
        </p:txBody>
      </p:sp>
    </p:spTree>
    <p:extLst>
      <p:ext uri="{BB962C8B-B14F-4D97-AF65-F5344CB8AC3E}">
        <p14:creationId xmlns:p14="http://schemas.microsoft.com/office/powerpoint/2010/main" val="1055473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38A67-D9D6-F22D-4949-E3525736182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60CEA19-58C0-8628-70D6-A409924D8E71}"/>
              </a:ext>
            </a:extLst>
          </p:cNvPr>
          <p:cNvSpPr/>
          <p:nvPr/>
        </p:nvSpPr>
        <p:spPr>
          <a:xfrm>
            <a:off x="242887" y="95099"/>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53:4 Surely he hath borne our griefs, and carried our sorrows: yet we did esteem him stricken, smitten of God, and afflicted.</a:t>
            </a:r>
          </a:p>
        </p:txBody>
      </p:sp>
    </p:spTree>
    <p:extLst>
      <p:ext uri="{BB962C8B-B14F-4D97-AF65-F5344CB8AC3E}">
        <p14:creationId xmlns:p14="http://schemas.microsoft.com/office/powerpoint/2010/main" val="1362732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24E10-154B-6310-15F3-AA3FF723BF5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833963A-7AD7-7605-39F8-88609D2ABC6F}"/>
              </a:ext>
            </a:extLst>
          </p:cNvPr>
          <p:cNvSpPr/>
          <p:nvPr/>
        </p:nvSpPr>
        <p:spPr>
          <a:xfrm>
            <a:off x="242887" y="95099"/>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53:5 But he was wounded for our transgressions, he was bruised for our iniquities: the chastisement of our peace was upon him; and with his stripes we are healed.</a:t>
            </a:r>
          </a:p>
        </p:txBody>
      </p:sp>
    </p:spTree>
    <p:extLst>
      <p:ext uri="{BB962C8B-B14F-4D97-AF65-F5344CB8AC3E}">
        <p14:creationId xmlns:p14="http://schemas.microsoft.com/office/powerpoint/2010/main" val="2706320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0A72D-4B9F-572E-1047-550318430C9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FFFFBB8-B0A3-9FBE-E820-CBB11705E42E}"/>
              </a:ext>
            </a:extLst>
          </p:cNvPr>
          <p:cNvSpPr/>
          <p:nvPr/>
        </p:nvSpPr>
        <p:spPr>
          <a:xfrm>
            <a:off x="242887" y="95099"/>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53:6 All we like sheep have gone astray; we have turned every one to his own way; and the LORD hath laid on him the iniquity of us all.</a:t>
            </a:r>
          </a:p>
        </p:txBody>
      </p:sp>
    </p:spTree>
    <p:extLst>
      <p:ext uri="{BB962C8B-B14F-4D97-AF65-F5344CB8AC3E}">
        <p14:creationId xmlns:p14="http://schemas.microsoft.com/office/powerpoint/2010/main" val="1621890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74752-0E1F-8A0A-EC9E-ECB605CBCA4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586E30A-B65A-0655-03F3-6B2DC8A4D577}"/>
              </a:ext>
            </a:extLst>
          </p:cNvPr>
          <p:cNvSpPr/>
          <p:nvPr/>
        </p:nvSpPr>
        <p:spPr>
          <a:xfrm>
            <a:off x="242887" y="95099"/>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8:19-20 And a certain scribe came, and said unto him, Master, I will follow thee whithersoever thou </a:t>
            </a:r>
            <a:r>
              <a:rPr kumimoji="0" lang="en-US" sz="48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goest</a:t>
            </a: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20 And Jesus saith unto him, The foxes have holes, and the birds of the air have nests; but the Son of man hath not where to lay his head.</a:t>
            </a:r>
          </a:p>
        </p:txBody>
      </p:sp>
    </p:spTree>
    <p:extLst>
      <p:ext uri="{BB962C8B-B14F-4D97-AF65-F5344CB8AC3E}">
        <p14:creationId xmlns:p14="http://schemas.microsoft.com/office/powerpoint/2010/main" val="3003067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7308C-DE83-6554-F65D-B8C3161A753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82E80F3-0A25-3BC8-0374-EB6AF0F1D85E}"/>
              </a:ext>
            </a:extLst>
          </p:cNvPr>
          <p:cNvSpPr/>
          <p:nvPr/>
        </p:nvSpPr>
        <p:spPr>
          <a:xfrm>
            <a:off x="242887" y="95099"/>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2:3-5 Let nothing be done through strife or vainglory; but in lowliness of mind let each esteem other better than themselves. 4 Look not every man on his own things, but every man also on the things of others. 5 Let this mind be in you, which was also in Christ Jesus:</a:t>
            </a:r>
          </a:p>
        </p:txBody>
      </p:sp>
    </p:spTree>
    <p:extLst>
      <p:ext uri="{BB962C8B-B14F-4D97-AF65-F5344CB8AC3E}">
        <p14:creationId xmlns:p14="http://schemas.microsoft.com/office/powerpoint/2010/main" val="1087736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98D4E-FAF4-2B68-B850-C26EC8D10C6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8B0F6D5-172C-4EFB-9028-51AFB4F9DFC2}"/>
              </a:ext>
            </a:extLst>
          </p:cNvPr>
          <p:cNvSpPr/>
          <p:nvPr/>
        </p:nvSpPr>
        <p:spPr>
          <a:xfrm>
            <a:off x="242887" y="95099"/>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2:6-8 </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Who, being in the form of God, thought it not robbery to be equal with God: </a:t>
            </a:r>
          </a:p>
        </p:txBody>
      </p:sp>
    </p:spTree>
    <p:extLst>
      <p:ext uri="{BB962C8B-B14F-4D97-AF65-F5344CB8AC3E}">
        <p14:creationId xmlns:p14="http://schemas.microsoft.com/office/powerpoint/2010/main" val="350219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06152"/>
            <a:ext cx="11706226" cy="6121419"/>
          </a:xfrm>
          <a:prstGeom prst="rect">
            <a:avLst/>
          </a:prstGeom>
        </p:spPr>
        <p:txBody>
          <a:bodyPr wrap="square">
            <a:spAutoFit/>
          </a:bodyPr>
          <a:lstStyle/>
          <a:p>
            <a:pPr lvl="0" algn="just">
              <a:lnSpc>
                <a:spcPct val="107000"/>
              </a:lnSpc>
              <a:defRPr/>
            </a:pPr>
            <a:r>
              <a:rPr kumimoji="0" lang="en-US" sz="41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8:14-22   And when Jesus was come into Peter's house, he saw his wife's mother laid, and sick of a fever.  15 And he touched her hand, and the fever left her: and she arose, and ministered unto them.  16 When the even was come, they brought unto him many that were possessed with devils: and he cast out the spirits with his word, and healed all that were sick:</a:t>
            </a:r>
          </a:p>
        </p:txBody>
      </p:sp>
    </p:spTree>
    <p:extLst>
      <p:ext uri="{BB962C8B-B14F-4D97-AF65-F5344CB8AC3E}">
        <p14:creationId xmlns:p14="http://schemas.microsoft.com/office/powerpoint/2010/main" val="3344361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DFD40-CAEA-E79E-71A2-FBA9FA5FEC2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DC8D5D9-9CDD-FFE0-649A-E51A15BE6028}"/>
              </a:ext>
            </a:extLst>
          </p:cNvPr>
          <p:cNvSpPr/>
          <p:nvPr/>
        </p:nvSpPr>
        <p:spPr>
          <a:xfrm>
            <a:off x="242887" y="95099"/>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Modern Versions:</a:t>
            </a:r>
          </a:p>
          <a:p>
            <a:pPr marL="0" marR="0" lvl="0" indent="0" algn="just"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W</a:t>
            </a: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ho, though he was in the form of God, did not count equality with God a thing to be grasped</a:t>
            </a:r>
          </a:p>
        </p:txBody>
      </p:sp>
    </p:spTree>
    <p:extLst>
      <p:ext uri="{BB962C8B-B14F-4D97-AF65-F5344CB8AC3E}">
        <p14:creationId xmlns:p14="http://schemas.microsoft.com/office/powerpoint/2010/main" val="27591142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F3022-044D-E162-D52E-99E19833367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D735FA-B387-6D35-2FE7-A52C332FB133}"/>
              </a:ext>
            </a:extLst>
          </p:cNvPr>
          <p:cNvSpPr/>
          <p:nvPr/>
        </p:nvSpPr>
        <p:spPr>
          <a:xfrm>
            <a:off x="242887" y="95099"/>
            <a:ext cx="11706226" cy="64907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9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7 But made himself of no reputation, and took upon him the form of a servant, and was made in the likeness of men: 8 And being found in fashion as a man, he humbled himself, and became obedient unto death, even the death of the cross.</a:t>
            </a:r>
          </a:p>
        </p:txBody>
      </p:sp>
    </p:spTree>
    <p:extLst>
      <p:ext uri="{BB962C8B-B14F-4D97-AF65-F5344CB8AC3E}">
        <p14:creationId xmlns:p14="http://schemas.microsoft.com/office/powerpoint/2010/main" val="28794336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5710A-95BC-DF8F-B07A-4216F9D962F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F54C4CD-1112-808C-F2C1-6FCB35B4F4FD}"/>
              </a:ext>
            </a:extLst>
          </p:cNvPr>
          <p:cNvSpPr/>
          <p:nvPr/>
        </p:nvSpPr>
        <p:spPr>
          <a:xfrm>
            <a:off x="242887" y="95099"/>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2:9-11 Wherefore God also hath highly exalted him, and given him a name which is above every name: 10 That at the name of Jesus every knee should bow, of things in heaven, and things in earth, and things under the earth; 11 And that every tongue should confess that Jesus Christ is Lord, to the glory of God the Father.</a:t>
            </a:r>
          </a:p>
        </p:txBody>
      </p:sp>
    </p:spTree>
    <p:extLst>
      <p:ext uri="{BB962C8B-B14F-4D97-AF65-F5344CB8AC3E}">
        <p14:creationId xmlns:p14="http://schemas.microsoft.com/office/powerpoint/2010/main" val="3612280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7629B-DB9C-C74F-C746-7C679B11153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84A92A-B1FB-BC5E-C0DB-4484A095BD5E}"/>
              </a:ext>
            </a:extLst>
          </p:cNvPr>
          <p:cNvSpPr/>
          <p:nvPr/>
        </p:nvSpPr>
        <p:spPr>
          <a:xfrm>
            <a:off x="242887" y="95099"/>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23:11-12 But he that is greatest among you shall be your servant. 12 And whosoever shall exalt himself shall be abased; and he that shall humble himself shall be exalted.</a:t>
            </a:r>
          </a:p>
        </p:txBody>
      </p:sp>
    </p:spTree>
    <p:extLst>
      <p:ext uri="{BB962C8B-B14F-4D97-AF65-F5344CB8AC3E}">
        <p14:creationId xmlns:p14="http://schemas.microsoft.com/office/powerpoint/2010/main" val="11817193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C6255-5C9C-87FB-43A3-C8C2027F0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9FD3714-F4DC-3D4C-FC42-6540D3F10B59}"/>
              </a:ext>
            </a:extLst>
          </p:cNvPr>
          <p:cNvSpPr/>
          <p:nvPr/>
        </p:nvSpPr>
        <p:spPr>
          <a:xfrm>
            <a:off x="242887" y="95099"/>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20:26-28 But it shall not be so among you: but whosoever will be great among you, let him be your minister; 27 And whosoever will be chief among you, let him be your servant: 28 Even as the Son of man came not to be ministered unto, but to minister, and to give his life a ransom for many.</a:t>
            </a:r>
          </a:p>
        </p:txBody>
      </p:sp>
    </p:spTree>
    <p:extLst>
      <p:ext uri="{BB962C8B-B14F-4D97-AF65-F5344CB8AC3E}">
        <p14:creationId xmlns:p14="http://schemas.microsoft.com/office/powerpoint/2010/main" val="2001629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7F0DC-EA3F-5C4A-E1AD-9E57F3FE8F1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ED2028-0148-5FBE-CB0E-6073CE2DEDF8}"/>
              </a:ext>
            </a:extLst>
          </p:cNvPr>
          <p:cNvSpPr/>
          <p:nvPr/>
        </p:nvSpPr>
        <p:spPr>
          <a:xfrm>
            <a:off x="242887" y="95099"/>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5:13 For, brethren, ye have been called unto liberty; only use not liberty for an occasion to the flesh, but by love serve one another.</a:t>
            </a:r>
          </a:p>
        </p:txBody>
      </p:sp>
    </p:spTree>
    <p:extLst>
      <p:ext uri="{BB962C8B-B14F-4D97-AF65-F5344CB8AC3E}">
        <p14:creationId xmlns:p14="http://schemas.microsoft.com/office/powerpoint/2010/main" val="2263146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EC7BB-B76C-C66F-A164-67B14A6AF66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D78CE28-9BBF-F5E8-70AD-9CD87429652A}"/>
              </a:ext>
            </a:extLst>
          </p:cNvPr>
          <p:cNvSpPr/>
          <p:nvPr/>
        </p:nvSpPr>
        <p:spPr>
          <a:xfrm>
            <a:off x="242887" y="95099"/>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13:14-15 If I then, your Lord and Master, have washed your feet; ye also ought to wash one another's feet. 15 For I have given you an example, that ye should do as I have done to you.</a:t>
            </a:r>
          </a:p>
        </p:txBody>
      </p:sp>
    </p:spTree>
    <p:extLst>
      <p:ext uri="{BB962C8B-B14F-4D97-AF65-F5344CB8AC3E}">
        <p14:creationId xmlns:p14="http://schemas.microsoft.com/office/powerpoint/2010/main" val="39775817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64943-9245-F0DE-43F4-D0273AF5618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4EC8DAB-E90F-91F4-2948-23F41D007717}"/>
              </a:ext>
            </a:extLst>
          </p:cNvPr>
          <p:cNvSpPr/>
          <p:nvPr/>
        </p:nvSpPr>
        <p:spPr>
          <a:xfrm>
            <a:off x="242887" y="95099"/>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20:35 </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 have shewed you all things, how that so </a:t>
            </a:r>
            <a:r>
              <a:rPr kumimoji="0" lang="en-US" sz="54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labouring</a:t>
            </a:r>
            <a:r>
              <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ye ought to support the weak, and to remember the words of the Lord Jesus, how he said, It is more blessed to give than to receive.</a:t>
            </a:r>
          </a:p>
        </p:txBody>
      </p:sp>
    </p:spTree>
    <p:extLst>
      <p:ext uri="{BB962C8B-B14F-4D97-AF65-F5344CB8AC3E}">
        <p14:creationId xmlns:p14="http://schemas.microsoft.com/office/powerpoint/2010/main" val="16871826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E17BF-9B9F-C335-56DE-5870AA45334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FEACBD1-D1A2-18B6-D311-FEEFA6217CFF}"/>
              </a:ext>
            </a:extLst>
          </p:cNvPr>
          <p:cNvSpPr/>
          <p:nvPr/>
        </p:nvSpPr>
        <p:spPr>
          <a:xfrm>
            <a:off x="242887" y="95099"/>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12:41-44 And Jesus sat over against the treasury, and beheld how the people cast money into the treasury: and many that were rich cast in much. 42 And there came a certain poor widow, and she threw in two mites, which make a farthing. </a:t>
            </a:r>
          </a:p>
        </p:txBody>
      </p:sp>
    </p:spTree>
    <p:extLst>
      <p:ext uri="{BB962C8B-B14F-4D97-AF65-F5344CB8AC3E}">
        <p14:creationId xmlns:p14="http://schemas.microsoft.com/office/powerpoint/2010/main" val="4897526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3B444-537B-AB68-2382-25DB10F337A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6333F6-D759-DF98-3EBD-96A9CEB58389}"/>
              </a:ext>
            </a:extLst>
          </p:cNvPr>
          <p:cNvSpPr/>
          <p:nvPr/>
        </p:nvSpPr>
        <p:spPr>
          <a:xfrm>
            <a:off x="242887" y="95099"/>
            <a:ext cx="11706226" cy="5837817"/>
          </a:xfrm>
          <a:prstGeom prst="rect">
            <a:avLst/>
          </a:prstGeom>
        </p:spPr>
        <p:txBody>
          <a:bodyPr wrap="square">
            <a:spAutoFit/>
          </a:bodyPr>
          <a:lstStyle/>
          <a:p>
            <a:pPr lvl="0" algn="just">
              <a:lnSpc>
                <a:spcPct val="107000"/>
              </a:lnSpc>
              <a:defRPr/>
            </a:pPr>
            <a:r>
              <a:rPr lang="en-US" sz="4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43 And he called unto him his disciples, and saith unto them, Verily I say unto you, That this poor widow hath cast more in, than all they which have cast into the treasury: 44 For all they did cast in of their abundance; but she of her want did cast in all that she had, even all her living.</a:t>
            </a:r>
            <a:endPar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8718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1AAF0-9458-6562-FA88-5889FB32312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0889B5C-CC97-CB06-2A7F-C79F0EDBEDC4}"/>
              </a:ext>
            </a:extLst>
          </p:cNvPr>
          <p:cNvSpPr/>
          <p:nvPr/>
        </p:nvSpPr>
        <p:spPr>
          <a:xfrm>
            <a:off x="242887" y="106152"/>
            <a:ext cx="11706226" cy="6268576"/>
          </a:xfrm>
          <a:prstGeom prst="rect">
            <a:avLst/>
          </a:prstGeom>
        </p:spPr>
        <p:txBody>
          <a:bodyPr wrap="square">
            <a:spAutoFit/>
          </a:bodyPr>
          <a:lstStyle/>
          <a:p>
            <a:pPr lvl="0" algn="just">
              <a:lnSpc>
                <a:spcPct val="107000"/>
              </a:lnSpc>
              <a:defRPr/>
            </a:pPr>
            <a:r>
              <a:rPr lang="en-US" sz="42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17 That it might be fulfilled which was spoken by Esaias the prophet, saying, Himself took our infirmities, and bare our sicknesses.  18 Now when Jesus saw great multitudes about him, he gave commandment to depart unto the other side.  19 And a certain scribe came, and said unto him, Master, I will follow thee whithersoever thou </a:t>
            </a:r>
            <a:r>
              <a:rPr lang="en-US" sz="42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goest</a:t>
            </a:r>
            <a:r>
              <a:rPr lang="en-US" sz="42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t>
            </a:r>
            <a:endParaRPr kumimoji="0" lang="en-US" sz="42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03882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24C95-752D-A670-479B-F55B0D0EB79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B3973BF-040A-47D7-1F4F-F5325BC7DE2D}"/>
              </a:ext>
            </a:extLst>
          </p:cNvPr>
          <p:cNvSpPr/>
          <p:nvPr/>
        </p:nvSpPr>
        <p:spPr>
          <a:xfrm>
            <a:off x="242887" y="95099"/>
            <a:ext cx="11706226" cy="4963346"/>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 Peter 4:10 As every man hath received the gift, even so minister the same one to another, as good stewards of the manifold grace of God.</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50571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E5047-14C8-091D-EEEF-26DD24FC805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8203D51-9AB7-36F9-0400-044D68BD0007}"/>
              </a:ext>
            </a:extLst>
          </p:cNvPr>
          <p:cNvSpPr/>
          <p:nvPr/>
        </p:nvSpPr>
        <p:spPr>
          <a:xfrm>
            <a:off x="242887" y="95099"/>
            <a:ext cx="11706226" cy="5365380"/>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Matthew 8:21-22 And another of his disciples said unto him, Lord, suffer me first to go and bury my father. 22 But Jesus said unto him, Follow me; and let the dead bury their dead.</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20061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C6A2B-188E-B8EE-8BE0-01D2C2AD0A9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9F85113-5709-175C-600D-0CC05A2B8FEE}"/>
              </a:ext>
            </a:extLst>
          </p:cNvPr>
          <p:cNvSpPr/>
          <p:nvPr/>
        </p:nvSpPr>
        <p:spPr>
          <a:xfrm>
            <a:off x="242887" y="95099"/>
            <a:ext cx="11706226" cy="6254533"/>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Luke 9:59-60 And he said unto another, Follow me. But he said, Lord, suffer me first to go and bury my father. 60 Jesus said unto him, Let the dead bury their dead: but go thou and preach the kingdom of God.</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99782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26751-56BD-6F8C-6203-A19AAA7AC64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5251A0-453E-6443-CC20-27911301DFA5}"/>
              </a:ext>
            </a:extLst>
          </p:cNvPr>
          <p:cNvSpPr/>
          <p:nvPr/>
        </p:nvSpPr>
        <p:spPr>
          <a:xfrm>
            <a:off x="242887" y="0"/>
            <a:ext cx="11706226" cy="6960175"/>
          </a:xfrm>
          <a:prstGeom prst="rect">
            <a:avLst/>
          </a:prstGeom>
        </p:spPr>
        <p:txBody>
          <a:bodyPr wrap="square">
            <a:spAutoFit/>
          </a:bodyPr>
          <a:lstStyle/>
          <a:p>
            <a:pPr lvl="0" algn="just">
              <a:lnSpc>
                <a:spcPct val="107000"/>
              </a:lnSpc>
              <a:defRPr/>
            </a:pPr>
            <a:r>
              <a:rPr lang="en-US" sz="42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 Peter 2:20-24 For what glory is it, if, when ye be buffeted for your faults, ye shall take it patiently? but if, when ye do well, and suffer for it, ye take it patiently, this is acceptable with God. 21 For even hereunto were ye called: because Christ also suffered for us, leaving us an example, that ye should follow his steps: 22 Who did no sin, neither was guile found in his mouth:</a:t>
            </a:r>
            <a:endParaRPr kumimoji="0" lang="en-US" sz="42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30451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1E02B-7E0E-E99D-684F-B16ADBDDCB8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C8EA43D-BEA2-FF59-6B9C-0C68D369F390}"/>
              </a:ext>
            </a:extLst>
          </p:cNvPr>
          <p:cNvSpPr/>
          <p:nvPr/>
        </p:nvSpPr>
        <p:spPr>
          <a:xfrm>
            <a:off x="242887" y="95099"/>
            <a:ext cx="11706226" cy="5837817"/>
          </a:xfrm>
          <a:prstGeom prst="rect">
            <a:avLst/>
          </a:prstGeom>
        </p:spPr>
        <p:txBody>
          <a:bodyPr wrap="square">
            <a:spAutoFit/>
          </a:bodyPr>
          <a:lstStyle/>
          <a:p>
            <a:pPr lvl="0" algn="just">
              <a:lnSpc>
                <a:spcPct val="107000"/>
              </a:lnSpc>
              <a:defRPr/>
            </a:pPr>
            <a:r>
              <a:rPr lang="en-US" sz="4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23 Who, when he was reviled, reviled not again; when he suffered, he threatened not; but committed himself to him that </a:t>
            </a:r>
            <a:r>
              <a:rPr lang="en-US" sz="44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judgeth</a:t>
            </a:r>
            <a:r>
              <a:rPr lang="en-US" sz="4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righteously: 24 Who his own self bare our sins in his own body on the tree, that we, being dead to sins, should live unto righteousness: by whose stripes ye were healed.</a:t>
            </a:r>
            <a:endPar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648544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75748-7DA0-7052-87C8-7985A29E94E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5C17D8-55F8-B3F7-791C-F11F4A4AD93E}"/>
              </a:ext>
            </a:extLst>
          </p:cNvPr>
          <p:cNvSpPr/>
          <p:nvPr/>
        </p:nvSpPr>
        <p:spPr>
          <a:xfrm>
            <a:off x="242887" y="106152"/>
            <a:ext cx="11706226" cy="6856621"/>
          </a:xfrm>
          <a:prstGeom prst="rect">
            <a:avLst/>
          </a:prstGeom>
        </p:spPr>
        <p:txBody>
          <a:bodyPr wrap="square">
            <a:spAutoFit/>
          </a:bodyPr>
          <a:lstStyle/>
          <a:p>
            <a:pPr lvl="0" algn="just">
              <a:lnSpc>
                <a:spcPct val="107000"/>
              </a:lnSpc>
              <a:defRPr/>
            </a:pPr>
            <a:r>
              <a:rPr lang="en-US" sz="45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20 And Jesus saith unto him, The foxes have holes, and the birds of the air have nests; but the Son of man hath not where to lay his head.  21 And another of his disciples said unto him, Lord, suffer me first to go and bury my father.  22 But Jesus said unto him, Follow me; and let the dead bury their dead.</a:t>
            </a:r>
            <a:endParaRPr kumimoji="0" lang="en-US" sz="45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5704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968809"/>
            <a:ext cx="12192000" cy="23319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Suffering Servant</a:t>
            </a:r>
            <a:endParaRPr kumimoji="0" lang="en-US" sz="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EA7BF-F874-9487-BC18-C8FC012FED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F89B50-B29D-0384-30F7-685A8DB902B4}"/>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8:14 And when Jesus was come into Peter's house, he saw his wife's mother laid, and sick of a fever.</a:t>
            </a:r>
          </a:p>
        </p:txBody>
      </p:sp>
    </p:spTree>
    <p:extLst>
      <p:ext uri="{BB962C8B-B14F-4D97-AF65-F5344CB8AC3E}">
        <p14:creationId xmlns:p14="http://schemas.microsoft.com/office/powerpoint/2010/main" val="1467927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1CB7D-A440-384C-6F8E-C5186C141AA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2806224-9332-C7DE-CC72-A05F0F0106B3}"/>
              </a:ext>
            </a:extLst>
          </p:cNvPr>
          <p:cNvSpPr/>
          <p:nvPr/>
        </p:nvSpPr>
        <p:spPr>
          <a:xfrm>
            <a:off x="242887" y="95099"/>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9:5 Have we not power to lead about a sister, a wife, as well as other apostles, and as the brethren of the Lord, and Cephas?</a:t>
            </a:r>
          </a:p>
        </p:txBody>
      </p:sp>
    </p:spTree>
    <p:extLst>
      <p:ext uri="{BB962C8B-B14F-4D97-AF65-F5344CB8AC3E}">
        <p14:creationId xmlns:p14="http://schemas.microsoft.com/office/powerpoint/2010/main" val="4063042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DF46B-454B-4602-EBEA-8E08EF9EB8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5F0AC25-7066-73EE-AF7C-931318287AF3}"/>
              </a:ext>
            </a:extLst>
          </p:cNvPr>
          <p:cNvSpPr/>
          <p:nvPr/>
        </p:nvSpPr>
        <p:spPr>
          <a:xfrm>
            <a:off x="242887" y="95099"/>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8:15-17 And he touched her hand, and the fever left her: and she arose, and ministered unto them. 16 When the even was come, they brought unto him many that were possessed with devils: and he cast out the spirits with his word, and healed all that were sick: 17 That it might be fulfilled which was spoken by Esaias the prophet, saying, Himself took our infirmities, and bare our sicknesses.</a:t>
            </a:r>
          </a:p>
        </p:txBody>
      </p:sp>
    </p:spTree>
    <p:extLst>
      <p:ext uri="{BB962C8B-B14F-4D97-AF65-F5344CB8AC3E}">
        <p14:creationId xmlns:p14="http://schemas.microsoft.com/office/powerpoint/2010/main" val="1556097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7C1C3-825B-21CD-F14D-22845A7BA72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241BF59-19E9-BD49-533E-B736517339A7}"/>
              </a:ext>
            </a:extLst>
          </p:cNvPr>
          <p:cNvSpPr/>
          <p:nvPr/>
        </p:nvSpPr>
        <p:spPr>
          <a:xfrm>
            <a:off x="242887" y="95099"/>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1:30-33 But Simon's wife's mother lay sick of a fever, and anon they tell him of her. 31 And he came and took her by the hand, and lifted her up; and immediately the fever left her, and she ministered unto them. 32 And at even, when the sun did set, they brought unto him all that were diseased, and them that were possessed with devils. 33 And all the city was gathered together at the door.</a:t>
            </a:r>
          </a:p>
        </p:txBody>
      </p:sp>
    </p:spTree>
    <p:extLst>
      <p:ext uri="{BB962C8B-B14F-4D97-AF65-F5344CB8AC3E}">
        <p14:creationId xmlns:p14="http://schemas.microsoft.com/office/powerpoint/2010/main" val="26522293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109204</TotalTime>
  <Words>1657</Words>
  <Application>Microsoft Office PowerPoint</Application>
  <PresentationFormat>Widescreen</PresentationFormat>
  <Paragraphs>46</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738</cp:revision>
  <cp:lastPrinted>2020-01-28T17:57:24Z</cp:lastPrinted>
  <dcterms:created xsi:type="dcterms:W3CDTF">2019-08-31T20:33:16Z</dcterms:created>
  <dcterms:modified xsi:type="dcterms:W3CDTF">2025-08-08T21:13:16Z</dcterms:modified>
</cp:coreProperties>
</file>