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954" r:id="rId5"/>
    <p:sldId id="955" r:id="rId6"/>
    <p:sldId id="956" r:id="rId7"/>
    <p:sldId id="957" r:id="rId8"/>
    <p:sldId id="958" r:id="rId9"/>
    <p:sldId id="959" r:id="rId10"/>
    <p:sldId id="960" r:id="rId11"/>
    <p:sldId id="961" r:id="rId12"/>
    <p:sldId id="962" r:id="rId13"/>
    <p:sldId id="963" r:id="rId14"/>
    <p:sldId id="964" r:id="rId15"/>
    <p:sldId id="965" r:id="rId16"/>
    <p:sldId id="966" r:id="rId17"/>
    <p:sldId id="967" r:id="rId18"/>
    <p:sldId id="968" r:id="rId19"/>
    <p:sldId id="969" r:id="rId20"/>
    <p:sldId id="970" r:id="rId21"/>
    <p:sldId id="971" r:id="rId22"/>
    <p:sldId id="972" r:id="rId23"/>
    <p:sldId id="973" r:id="rId24"/>
    <p:sldId id="974" r:id="rId25"/>
    <p:sldId id="975" r:id="rId26"/>
    <p:sldId id="977" r:id="rId27"/>
    <p:sldId id="978" r:id="rId28"/>
    <p:sldId id="979" r:id="rId29"/>
    <p:sldId id="980" r:id="rId30"/>
    <p:sldId id="981" r:id="rId31"/>
    <p:sldId id="982" r:id="rId32"/>
    <p:sldId id="983" r:id="rId33"/>
    <p:sldId id="984" r:id="rId34"/>
    <p:sldId id="985" r:id="rId35"/>
    <p:sldId id="986" r:id="rId36"/>
    <p:sldId id="987" r:id="rId37"/>
    <p:sldId id="793" r:id="rId3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69" d="100"/>
          <a:sy n="69" d="100"/>
        </p:scale>
        <p:origin x="68" y="1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46806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Nathan Holmes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AF7E7B-588C-A6DB-4AC8-C2302D4DDE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B1E53E-2117-3877-361D-844FCD26F45C}"/>
              </a:ext>
            </a:extLst>
          </p:cNvPr>
          <p:cNvSpPr/>
          <p:nvPr/>
        </p:nvSpPr>
        <p:spPr>
          <a:xfrm>
            <a:off x="163374" y="9541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13:11-17 And, behold, there was a woman which had a spirit of infirmity eighteen years, and was bowed together, and could in no wise lift up herself. 12 And when Jesus saw her, he called her to him, and said unto her, Woman, thou art loosed from thine infirmity. 13 And he laid his hands on her: and immediately she was made straight, and glorified God. </a:t>
            </a:r>
          </a:p>
        </p:txBody>
      </p:sp>
    </p:spTree>
    <p:extLst>
      <p:ext uri="{BB962C8B-B14F-4D97-AF65-F5344CB8AC3E}">
        <p14:creationId xmlns:p14="http://schemas.microsoft.com/office/powerpoint/2010/main" val="3888814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6E83C9-AB98-0C07-DE0E-B7521F3773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0C78CF8-9FD4-F68D-9D52-FFCB7FAA3FBF}"/>
              </a:ext>
            </a:extLst>
          </p:cNvPr>
          <p:cNvSpPr/>
          <p:nvPr/>
        </p:nvSpPr>
        <p:spPr>
          <a:xfrm>
            <a:off x="163374" y="95417"/>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14 And the ruler of the synagogue answered with indignation, because that Jesus had healed on the sabbath day, and said unto the people, There are six days in which men ought to work: in them therefore come and be healed, and not on the sabbath day. </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5861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BCD52DA-0379-584C-0F0B-5F31B84544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8EBBCDC-30EB-E38A-6949-0460F826F0AC}"/>
              </a:ext>
            </a:extLst>
          </p:cNvPr>
          <p:cNvSpPr/>
          <p:nvPr/>
        </p:nvSpPr>
        <p:spPr>
          <a:xfrm>
            <a:off x="123618" y="-36661"/>
            <a:ext cx="11706226" cy="6931321"/>
          </a:xfrm>
          <a:prstGeom prst="rect">
            <a:avLst/>
          </a:prstGeom>
        </p:spPr>
        <p:txBody>
          <a:bodyPr wrap="square">
            <a:spAutoFit/>
          </a:bodyPr>
          <a:lstStyle/>
          <a:p>
            <a:pPr lvl="0" algn="just">
              <a:lnSpc>
                <a:spcPct val="107000"/>
              </a:lnSpc>
              <a:defRPr/>
            </a:pP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15 The Lord then answered him, and said, Thou hypocrite, doth not each one of you on the sabbath loose his ox or his ass from the stall, and lead him away to watering? 16 And ought not this woman, being a daughter of Abraham, whom Satan hath bound, lo, these eighteen years, be loosed from this bond on the sabbath day? 17 And when he had said these things, all his adversaries were ashamed: and all the people rejoiced for all the glorious things that were done by him.</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699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4692499-7077-CD49-29E0-0AAA0207B2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249D6A-E0B7-02D9-0B66-1E8DC8A99C83}"/>
              </a:ext>
            </a:extLst>
          </p:cNvPr>
          <p:cNvSpPr/>
          <p:nvPr/>
        </p:nvSpPr>
        <p:spPr>
          <a:xfrm>
            <a:off x="123618" y="-36661"/>
            <a:ext cx="11706226" cy="6931321"/>
          </a:xfrm>
          <a:prstGeom prst="rect">
            <a:avLst/>
          </a:prstGeom>
        </p:spPr>
        <p:txBody>
          <a:bodyPr wrap="square">
            <a:spAutoFit/>
          </a:bodyPr>
          <a:lstStyle/>
          <a:p>
            <a:pPr lvl="0" algn="just">
              <a:lnSpc>
                <a:spcPct val="107000"/>
              </a:lnSpc>
              <a:defRPr/>
            </a:pP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John 8:1-9 Jesus went unto the mount of Olives. 2 And early in the morning he came again into the temple, and all the people came unto him; and he sat down, and taught them. 3 And the scribes and Pharisees brought unto him a woman taken in adultery; and when they had set her in the midst, 4 They say unto him, Master, this woman was taken in adultery, in the very act. 5 Now Moses in the law commanded us, that such should be stoned: but what sayest thou? </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2067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E1D77BA-4417-4B2A-F4CB-4C7B7FDF5C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BDAFD9-EE40-9AEF-F9E2-DC68F6934C0A}"/>
              </a:ext>
            </a:extLst>
          </p:cNvPr>
          <p:cNvSpPr/>
          <p:nvPr/>
        </p:nvSpPr>
        <p:spPr>
          <a:xfrm>
            <a:off x="123618" y="-36661"/>
            <a:ext cx="11706226" cy="5679953"/>
          </a:xfrm>
          <a:prstGeom prst="rect">
            <a:avLst/>
          </a:prstGeom>
        </p:spPr>
        <p:txBody>
          <a:bodyPr wrap="square">
            <a:spAutoFit/>
          </a:bodyPr>
          <a:lstStyle/>
          <a:p>
            <a:pPr lvl="0" algn="just">
              <a:lnSpc>
                <a:spcPct val="107000"/>
              </a:lnSpc>
              <a:defRPr/>
            </a:pP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6 This they said, tempting him, that they might have to accuse him. But Jesus stooped down, and with his finger wrote on the ground, as though he heard them not. 7 So when they continued asking him, he lifted up himself, and said unto them, He that is without sin among you, let him first cast a stone at her. 8 And again he stooped down, and wrote on the ground. </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1151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6AB38-173F-3949-2D2C-105EA9DFCEA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2BD2F0-B809-F3F2-11E0-4B62F208DD15}"/>
              </a:ext>
            </a:extLst>
          </p:cNvPr>
          <p:cNvSpPr/>
          <p:nvPr/>
        </p:nvSpPr>
        <p:spPr>
          <a:xfrm>
            <a:off x="123618" y="-36661"/>
            <a:ext cx="11706226" cy="4779385"/>
          </a:xfrm>
          <a:prstGeom prst="rect">
            <a:avLst/>
          </a:prstGeom>
        </p:spPr>
        <p:txBody>
          <a:bodyPr wrap="square">
            <a:spAutoFit/>
          </a:bodyPr>
          <a:lstStyle/>
          <a:p>
            <a:pPr lvl="0" algn="just">
              <a:lnSpc>
                <a:spcPct val="107000"/>
              </a:lnSpc>
              <a:defRPr/>
            </a:pP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9 And they which heard it, being convicted by their own conscience, went out one by one, beginning at the eldest, even unto the last: and Jesus was left alone, and the woman standing in the midst.</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3497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AFBBA64-8D1D-4FD9-C7CC-4188120BB3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7375422-1477-54C5-5BA5-4D8680EA85D7}"/>
              </a:ext>
            </a:extLst>
          </p:cNvPr>
          <p:cNvSpPr/>
          <p:nvPr/>
        </p:nvSpPr>
        <p:spPr>
          <a:xfrm>
            <a:off x="123618" y="-36661"/>
            <a:ext cx="11706226" cy="6632841"/>
          </a:xfrm>
          <a:prstGeom prst="rect">
            <a:avLst/>
          </a:prstGeom>
        </p:spPr>
        <p:txBody>
          <a:bodyPr wrap="square">
            <a:spAutoFit/>
          </a:bodyPr>
          <a:lstStyle/>
          <a:p>
            <a:pPr lvl="0" algn="just">
              <a:lnSpc>
                <a:spcPct val="107000"/>
              </a:lnSpc>
              <a:defRPr/>
            </a:pPr>
            <a:r>
              <a:rPr lang="en-US" sz="4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John 7:22-24 Moses therefore gave unto you circumcision; (not because it is of Moses, but of the fathers;) and ye on the sabbath day circumcise a man. 23 If a man on the sabbath day receive circumcision, that the law of Moses should not be broken; are ye angry at me, because I have made a man every whit whole on the sabbath day? 24 Judge not according to the appearance, but judge righteous judgment.</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6249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DE2328-7B5D-2DAA-608A-014F491F0AE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F74761-5E8A-4A3F-22A2-D403284576DE}"/>
              </a:ext>
            </a:extLst>
          </p:cNvPr>
          <p:cNvSpPr/>
          <p:nvPr/>
        </p:nvSpPr>
        <p:spPr>
          <a:xfrm>
            <a:off x="123618" y="-36661"/>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Kings 3:5 In Gibeon the LORD appeared to Solomon in a dream by night: and God said, Ask what I shall give thee...</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9115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67BE4FE-CC7A-AB10-2327-54321FE97C6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6F45CD7-0131-FD88-F402-A344CB610F5B}"/>
              </a:ext>
            </a:extLst>
          </p:cNvPr>
          <p:cNvSpPr/>
          <p:nvPr/>
        </p:nvSpPr>
        <p:spPr>
          <a:xfrm>
            <a:off x="123618" y="-36661"/>
            <a:ext cx="11706226" cy="6751848"/>
          </a:xfrm>
          <a:prstGeom prst="rect">
            <a:avLst/>
          </a:prstGeom>
        </p:spPr>
        <p:txBody>
          <a:bodyPr wrap="square">
            <a:spAutoFit/>
          </a:bodyPr>
          <a:lstStyle/>
          <a:p>
            <a:pPr lvl="0" algn="just">
              <a:lnSpc>
                <a:spcPct val="107000"/>
              </a:lnSpc>
              <a:defRPr/>
            </a:pPr>
            <a:r>
              <a:rPr lang="en-US" sz="37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Kings 3:9-13 Give therefore thy servant an understanding heart to </a:t>
            </a:r>
            <a:r>
              <a:rPr lang="en-US" sz="37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judge thy people</a:t>
            </a:r>
            <a:r>
              <a:rPr lang="en-US" sz="37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that I may discern between good and bad: for who is able to judge this thy so great a people? 10 And the speech pleased the Lord, that Solomon had asked this thing. 11 And God said unto him, Because thou hast asked this thing, and hast not asked for thyself long life; neither hast asked riches for thyself, nor hast asked the life of thine enemies; but hast asked for thyself understanding to discern judgment; </a:t>
            </a:r>
            <a:endParaRPr kumimoji="0" lang="en-US" sz="3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7730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0F4FC8F-90D2-B1A1-477D-5D56C0E168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EE4A5C-8B92-B13F-A771-3F9B9CF5CEB6}"/>
              </a:ext>
            </a:extLst>
          </p:cNvPr>
          <p:cNvSpPr/>
          <p:nvPr/>
        </p:nvSpPr>
        <p:spPr>
          <a:xfrm>
            <a:off x="123618" y="-36661"/>
            <a:ext cx="11706226" cy="5974200"/>
          </a:xfrm>
          <a:prstGeom prst="rect">
            <a:avLst/>
          </a:prstGeom>
        </p:spPr>
        <p:txBody>
          <a:bodyPr wrap="square">
            <a:spAutoFit/>
          </a:bodyPr>
          <a:lstStyle/>
          <a:p>
            <a:pPr lvl="0" algn="just">
              <a:lnSpc>
                <a:spcPct val="107000"/>
              </a:lnSpc>
              <a:defRPr/>
            </a:pPr>
            <a:r>
              <a:rPr lang="en-US" sz="4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12 Behold, I have done according to thy words: lo, I have given thee a wise and an understanding heart; so that there was none like thee before thee, neither after thee shall any arise like unto thee. 13 And I have also given thee that which thou hast not asked, both riches, and </a:t>
            </a:r>
            <a:r>
              <a:rPr lang="en-US" sz="40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honour</a:t>
            </a:r>
            <a:r>
              <a:rPr lang="en-US" sz="4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so that there shall not be any among the kings like unto thee all thy days.</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5307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6:19-34   Lay not up for yourselves treasures upon earth, where moth and rust doth corrupt, and where thieves break through and steal:  20 But lay up for yourselves treasures in heaven, where neither moth nor rust doth corrupt, and where thieves do not break through nor steal:  21 For where your treasure is, there will your heart be also.  </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A165961-85D9-6BA5-5F88-4A10409103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BDE48E4-03D9-F2B5-0AB9-79ADCFFAA4E9}"/>
              </a:ext>
            </a:extLst>
          </p:cNvPr>
          <p:cNvSpPr/>
          <p:nvPr/>
        </p:nvSpPr>
        <p:spPr>
          <a:xfrm>
            <a:off x="123618" y="-36661"/>
            <a:ext cx="11706226" cy="6268576"/>
          </a:xfrm>
          <a:prstGeom prst="rect">
            <a:avLst/>
          </a:prstGeom>
        </p:spPr>
        <p:txBody>
          <a:bodyPr wrap="square">
            <a:spAutoFit/>
          </a:bodyPr>
          <a:lstStyle/>
          <a:p>
            <a:pPr lvl="0" algn="just">
              <a:lnSpc>
                <a:spcPct val="107000"/>
              </a:lnSpc>
              <a:defRPr/>
            </a:pPr>
            <a:r>
              <a:rPr lang="en-US" sz="4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Zechariah 7:8-12 And the word of the LORD came unto Zechariah, saying, 9 Thus </a:t>
            </a:r>
            <a:r>
              <a:rPr lang="en-US" sz="42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speaketh</a:t>
            </a:r>
            <a:r>
              <a:rPr lang="en-US" sz="4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LORD of hosts, saying, Execute </a:t>
            </a:r>
            <a:r>
              <a:rPr lang="en-US" sz="42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true judgment</a:t>
            </a:r>
            <a:r>
              <a:rPr lang="en-US" sz="4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shew </a:t>
            </a:r>
            <a:r>
              <a:rPr lang="en-US" sz="42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mercy</a:t>
            </a:r>
            <a:r>
              <a:rPr lang="en-US" sz="4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a:t>
            </a:r>
            <a:r>
              <a:rPr lang="en-US" sz="42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compassions</a:t>
            </a:r>
            <a:r>
              <a:rPr lang="en-US" sz="4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every man to his brother: 10 And oppress not the widow, nor the fatherless, the stranger, nor the poor; and let none of you imagine evil against his brother in your heart. </a:t>
            </a:r>
            <a:endPar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7152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14C9818-7C5A-9FDA-EB50-EBF1A8349E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DE054E6-B4E9-2CA0-F2FF-5675CFF0BCF9}"/>
              </a:ext>
            </a:extLst>
          </p:cNvPr>
          <p:cNvSpPr/>
          <p:nvPr/>
        </p:nvSpPr>
        <p:spPr>
          <a:xfrm>
            <a:off x="123618" y="-36661"/>
            <a:ext cx="11706226" cy="6931321"/>
          </a:xfrm>
          <a:prstGeom prst="rect">
            <a:avLst/>
          </a:prstGeom>
        </p:spPr>
        <p:txBody>
          <a:bodyPr wrap="square">
            <a:spAutoFit/>
          </a:bodyPr>
          <a:lstStyle/>
          <a:p>
            <a:pPr lvl="0" algn="just">
              <a:lnSpc>
                <a:spcPct val="107000"/>
              </a:lnSpc>
              <a:defRPr/>
            </a:pP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Galatians 6:1-5 Brethren, if a man be overtaken in a fault, ye which are spiritual, restore such an one in the </a:t>
            </a:r>
            <a:r>
              <a:rPr lang="en-US" sz="38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spirit of meekness</a:t>
            </a: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t>
            </a:r>
            <a:r>
              <a:rPr lang="en-US" sz="38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considering thyself</a:t>
            </a: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lest thou also be tempted. 2 Bear ye one another's burdens, and so fulfil the law of Christ. 3 For if a man think himself to be something, when he is nothing, he </a:t>
            </a:r>
            <a:r>
              <a:rPr lang="en-US" sz="38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deceiveth</a:t>
            </a:r>
            <a:r>
              <a:rPr lang="en-US" sz="3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himself. 4 But let every man prove his own work, and then shall he have rejoicing in himself alone, and not in another. 5 For every man shall bear his own burden.</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301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FF3CA-65DE-8648-685D-5ACF9F1D04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E1D2DE8-2E8F-494F-67E2-9AF41D54F607}"/>
              </a:ext>
            </a:extLst>
          </p:cNvPr>
          <p:cNvSpPr/>
          <p:nvPr/>
        </p:nvSpPr>
        <p:spPr>
          <a:xfrm>
            <a:off x="123618" y="-36661"/>
            <a:ext cx="11706226" cy="3989041"/>
          </a:xfrm>
          <a:prstGeom prst="rect">
            <a:avLst/>
          </a:prstGeom>
        </p:spPr>
        <p:txBody>
          <a:bodyPr wrap="square">
            <a:spAutoFit/>
          </a:bodyPr>
          <a:lstStyle/>
          <a:p>
            <a:pPr lvl="0" algn="just">
              <a:lnSpc>
                <a:spcPct val="107000"/>
              </a:lnSpc>
              <a:defRPr/>
            </a:pP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7:5 Thou hypocrite, first cast out the beam out of thine own eye; and then shalt thou see clearly to cast out the mote out of thy brother's eye.</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0012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8FBC31-A242-D52A-2470-90CD5E14F5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9E77D1-9C77-6580-28D8-F608C4E1FE3D}"/>
              </a:ext>
            </a:extLst>
          </p:cNvPr>
          <p:cNvSpPr/>
          <p:nvPr/>
        </p:nvSpPr>
        <p:spPr>
          <a:xfrm>
            <a:off x="123618" y="-36661"/>
            <a:ext cx="11706226" cy="5798062"/>
          </a:xfrm>
          <a:prstGeom prst="rect">
            <a:avLst/>
          </a:prstGeom>
        </p:spPr>
        <p:txBody>
          <a:bodyPr wrap="square">
            <a:spAutoFit/>
          </a:bodyPr>
          <a:lstStyle/>
          <a:p>
            <a:pPr lvl="0" algn="just">
              <a:lnSpc>
                <a:spcPct val="107000"/>
              </a:lnSpc>
              <a:defRPr/>
            </a:pPr>
            <a:r>
              <a:rPr lang="en-US" sz="5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 Thessalonians 3:14-15 And if any man obey not our word by this epistle, note that man, and have no company with him, that he may be ashamed. 15 Yet count him not as an enemy, but admonish him as a brother.</a:t>
            </a:r>
            <a:endPar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8120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F412386-221A-19E2-E951-A05E0EB6DB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0DDF5E-6F61-5F2C-6BCF-A032E6AD368C}"/>
              </a:ext>
            </a:extLst>
          </p:cNvPr>
          <p:cNvSpPr/>
          <p:nvPr/>
        </p:nvSpPr>
        <p:spPr>
          <a:xfrm>
            <a:off x="123618" y="-36661"/>
            <a:ext cx="11706226" cy="6415154"/>
          </a:xfrm>
          <a:prstGeom prst="rect">
            <a:avLst/>
          </a:prstGeom>
        </p:spPr>
        <p:txBody>
          <a:bodyPr wrap="square">
            <a:spAutoFit/>
          </a:bodyPr>
          <a:lstStyle/>
          <a:p>
            <a:pPr lvl="0" algn="just">
              <a:lnSpc>
                <a:spcPct val="107000"/>
              </a:lnSpc>
              <a:defRPr/>
            </a:pPr>
            <a:r>
              <a:rPr lang="en-US" sz="43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Leviticus 19:15-18 Ye shall do no unrighteousness in judgment: thou shalt not respect the person of the poor, nor </a:t>
            </a:r>
            <a:r>
              <a:rPr lang="en-US" sz="43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honour</a:t>
            </a:r>
            <a:r>
              <a:rPr lang="en-US" sz="43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the person of the mighty: but in </a:t>
            </a:r>
            <a:r>
              <a:rPr lang="en-US" sz="43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righteousness</a:t>
            </a:r>
            <a:r>
              <a:rPr lang="en-US" sz="43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shalt thou judge thy </a:t>
            </a:r>
            <a:r>
              <a:rPr lang="en-US" sz="43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neighbour</a:t>
            </a:r>
            <a:r>
              <a:rPr lang="en-US" sz="43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16 Thou shalt not go up and down as a talebearer among thy people: neither shalt thou stand against the blood of thy </a:t>
            </a:r>
            <a:r>
              <a:rPr lang="en-US" sz="43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neighbour</a:t>
            </a:r>
            <a:r>
              <a:rPr lang="en-US" sz="43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I am the LORD. </a:t>
            </a:r>
            <a:endParaRPr kumimoji="0" lang="en-US" sz="4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8180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B49A71-1D5A-1B24-3415-BA71A0DD847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FE72D6-9507-AAA6-ED9D-6FC6A4B7D6DB}"/>
              </a:ext>
            </a:extLst>
          </p:cNvPr>
          <p:cNvSpPr/>
          <p:nvPr/>
        </p:nvSpPr>
        <p:spPr>
          <a:xfrm>
            <a:off x="123618" y="-36661"/>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17 Thou shalt not hate thy brother in thine heart: thou shalt in any wise rebuke thy </a:t>
            </a:r>
            <a:r>
              <a:rPr lang="en-US" sz="48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neighbour</a:t>
            </a: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not suffer sin upon him. 18 Thou shalt not avenge, nor bear any grudge against the children of thy people, but thou shalt love thy </a:t>
            </a:r>
            <a:r>
              <a:rPr lang="en-US" sz="48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neighbour</a:t>
            </a:r>
            <a:r>
              <a:rPr lang="en-US" sz="48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as thyself: I am the LORD.</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38540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8E523D-EA83-6445-82FD-12E7BBB61F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54DF08-8023-964F-387D-94BA0BC94E15}"/>
              </a:ext>
            </a:extLst>
          </p:cNvPr>
          <p:cNvSpPr/>
          <p:nvPr/>
        </p:nvSpPr>
        <p:spPr>
          <a:xfrm>
            <a:off x="123618" y="-36661"/>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17 Thou shalt not hate thy brother in thine heart: thou </a:t>
            </a:r>
            <a:r>
              <a:rPr lang="en-US" sz="54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shalt in any wise rebuke</a:t>
            </a:r>
            <a:r>
              <a:rPr lang="en-US" sz="5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thy </a:t>
            </a:r>
            <a:r>
              <a:rPr lang="en-US" sz="54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neighbour</a:t>
            </a:r>
            <a:r>
              <a:rPr lang="en-US" sz="5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not suffer sin upon him.</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7251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1BD2F4A-239D-4B89-CAAA-F7B3C30B484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B8A5269-3F81-D1FE-FD0F-18BE89C2A550}"/>
              </a:ext>
            </a:extLst>
          </p:cNvPr>
          <p:cNvSpPr/>
          <p:nvPr/>
        </p:nvSpPr>
        <p:spPr>
          <a:xfrm>
            <a:off x="123618" y="-36661"/>
            <a:ext cx="11706226" cy="7150419"/>
          </a:xfrm>
          <a:prstGeom prst="rect">
            <a:avLst/>
          </a:prstGeom>
        </p:spPr>
        <p:txBody>
          <a:bodyPr wrap="square">
            <a:spAutoFit/>
          </a:bodyPr>
          <a:lstStyle/>
          <a:p>
            <a:pPr lvl="0" algn="just">
              <a:lnSpc>
                <a:spcPct val="107000"/>
              </a:lnSpc>
              <a:defRPr/>
            </a:pPr>
            <a:r>
              <a:rPr lang="en-US" sz="47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7:5-6 Thou hypocrite, first cast out the beam out of thine own eye; and then shalt thou see clearly to cast out the mote out of thy brother's eye. 6 Give not that which is holy unto the dogs, neither cast ye your pearls before swine, lest they trample them under their feet, and turn again and rend you.</a:t>
            </a:r>
            <a:endParaRPr kumimoji="0" lang="en-US" sz="4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21522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5942305-EF2C-05AB-924D-6BB900F595C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3B6AF44-D423-58E6-ABA6-70DE210EE6CD}"/>
              </a:ext>
            </a:extLst>
          </p:cNvPr>
          <p:cNvSpPr/>
          <p:nvPr/>
        </p:nvSpPr>
        <p:spPr>
          <a:xfrm>
            <a:off x="123618" y="-36661"/>
            <a:ext cx="11706226" cy="6026522"/>
          </a:xfrm>
          <a:prstGeom prst="rect">
            <a:avLst/>
          </a:prstGeom>
        </p:spPr>
        <p:txBody>
          <a:bodyPr wrap="square">
            <a:spAutoFit/>
          </a:bodyPr>
          <a:lstStyle/>
          <a:p>
            <a:pPr lvl="0" algn="just">
              <a:lnSpc>
                <a:spcPct val="107000"/>
              </a:lnSpc>
              <a:defRPr/>
            </a:pPr>
            <a:r>
              <a:rPr lang="en-US" sz="5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9:7-8 He that </a:t>
            </a:r>
            <a:r>
              <a:rPr lang="en-US" sz="52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reproveth</a:t>
            </a:r>
            <a:r>
              <a:rPr lang="en-US" sz="5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 scorner </a:t>
            </a:r>
            <a:r>
              <a:rPr lang="en-US" sz="52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getteth</a:t>
            </a:r>
            <a:r>
              <a:rPr lang="en-US" sz="5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to himself shame: and he that </a:t>
            </a:r>
            <a:r>
              <a:rPr lang="en-US" sz="52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rebuketh</a:t>
            </a:r>
            <a:r>
              <a:rPr lang="en-US" sz="5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 wicked man </a:t>
            </a:r>
            <a:r>
              <a:rPr lang="en-US" sz="52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getteth</a:t>
            </a:r>
            <a:r>
              <a:rPr lang="en-US" sz="5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himself a blot. 8 Reprove not a scorner, lest he hate thee: rebuke a wise man, and he will love thee.</a:t>
            </a:r>
            <a:endParaRPr kumimoji="0" lang="en-US" sz="5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0863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A827F6-A64C-4348-BD71-4E6E293B74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EC11E2F-9FAC-DCE0-A935-53D55FE810A2}"/>
              </a:ext>
            </a:extLst>
          </p:cNvPr>
          <p:cNvSpPr/>
          <p:nvPr/>
        </p:nvSpPr>
        <p:spPr>
          <a:xfrm>
            <a:off x="123618" y="-36661"/>
            <a:ext cx="11706226" cy="4363695"/>
          </a:xfrm>
          <a:prstGeom prst="rect">
            <a:avLst/>
          </a:prstGeom>
        </p:spPr>
        <p:txBody>
          <a:bodyPr wrap="square">
            <a:spAutoFit/>
          </a:bodyPr>
          <a:lstStyle/>
          <a:p>
            <a:pPr lvl="0" algn="just">
              <a:lnSpc>
                <a:spcPct val="107000"/>
              </a:lnSpc>
              <a:defRPr/>
            </a:pPr>
            <a:r>
              <a:rPr lang="en-US" sz="6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23:9 Speak not in the ears of a fool: for he will despise the wisdom of thy words.</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3987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263007"/>
            <a:ext cx="12192000" cy="2331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Don’t Judge Me!</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D80BC49-269D-73B0-654E-039DBB276B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7A192D-32C2-31ED-6301-D789CF81BAFD}"/>
              </a:ext>
            </a:extLst>
          </p:cNvPr>
          <p:cNvSpPr/>
          <p:nvPr/>
        </p:nvSpPr>
        <p:spPr>
          <a:xfrm>
            <a:off x="123618" y="-36661"/>
            <a:ext cx="11706226" cy="6632841"/>
          </a:xfrm>
          <a:prstGeom prst="rect">
            <a:avLst/>
          </a:prstGeom>
        </p:spPr>
        <p:txBody>
          <a:bodyPr wrap="square">
            <a:spAutoFit/>
          </a:bodyPr>
          <a:lstStyle/>
          <a:p>
            <a:pPr lvl="0" algn="just">
              <a:lnSpc>
                <a:spcPct val="107000"/>
              </a:lnSpc>
              <a:defRPr/>
            </a:pPr>
            <a:r>
              <a:rPr lang="en-US" sz="4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Acts 13:45-46 But when the Jews saw the multitudes, they were filled with envy, and </a:t>
            </a:r>
            <a:r>
              <a:rPr lang="en-US" sz="40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spake</a:t>
            </a:r>
            <a:r>
              <a:rPr lang="en-US" sz="4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against those things which were spoken by Paul, contradicting and blaspheming. 46 Then Paul and Barnabas waxed bold, and said, It was necessary that the word of God should first have been spoken to you: but seeing ye put it from you, and judge yourselves unworthy of everlasting life, lo, we turn to the Gentiles.</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6756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CE89C14-BA8E-2D8E-608A-5B80687AD7E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19F888C-9526-9C2D-8234-E30A11E4271C}"/>
              </a:ext>
            </a:extLst>
          </p:cNvPr>
          <p:cNvSpPr/>
          <p:nvPr/>
        </p:nvSpPr>
        <p:spPr>
          <a:xfrm>
            <a:off x="123618" y="273440"/>
            <a:ext cx="11706226" cy="5851987"/>
          </a:xfrm>
          <a:prstGeom prst="rect">
            <a:avLst/>
          </a:prstGeom>
        </p:spPr>
        <p:txBody>
          <a:bodyPr wrap="square">
            <a:spAutoFit/>
          </a:bodyPr>
          <a:lstStyle/>
          <a:p>
            <a:pPr lvl="0">
              <a:lnSpc>
                <a:spcPct val="107000"/>
              </a:lnSpc>
              <a:defRPr/>
            </a:pPr>
            <a: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When we judge someone, we will be judged by the same standard. (Mt 7:2)</a:t>
            </a:r>
            <a:b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endPar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lvl="0">
              <a:lnSpc>
                <a:spcPct val="107000"/>
              </a:lnSpc>
              <a:defRPr/>
            </a:pPr>
            <a: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 Examine yourself before you examine others. Don't play the hypocrite. (Mt 7:3-4)</a:t>
            </a:r>
            <a:b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endPar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lvl="0">
              <a:lnSpc>
                <a:spcPct val="107000"/>
              </a:lnSpc>
              <a:defRPr/>
            </a:pPr>
            <a: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3. After self-examination, judge righteously using God's Word alone. (Mt 7:5)</a:t>
            </a:r>
            <a:b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endPar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lvl="0">
              <a:lnSpc>
                <a:spcPct val="107000"/>
              </a:lnSpc>
              <a:defRPr/>
            </a:pPr>
            <a:r>
              <a:rPr lang="en-US" sz="3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4. Use discernment before you rebuke and correct. Don't cast your pearls before swine. (Mt 7:6)</a:t>
            </a:r>
          </a:p>
        </p:txBody>
      </p:sp>
    </p:spTree>
    <p:extLst>
      <p:ext uri="{BB962C8B-B14F-4D97-AF65-F5344CB8AC3E}">
        <p14:creationId xmlns:p14="http://schemas.microsoft.com/office/powerpoint/2010/main" val="2415531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FDF7B-979E-1272-9B19-A347C4538EB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2ACEA3-6E9E-E346-5D3A-47A05867B646}"/>
              </a:ext>
            </a:extLst>
          </p:cNvPr>
          <p:cNvSpPr/>
          <p:nvPr/>
        </p:nvSpPr>
        <p:spPr>
          <a:xfrm>
            <a:off x="123618" y="-36661"/>
            <a:ext cx="11706226" cy="2987421"/>
          </a:xfrm>
          <a:prstGeom prst="rect">
            <a:avLst/>
          </a:prstGeom>
        </p:spPr>
        <p:txBody>
          <a:bodyPr wrap="square">
            <a:spAutoFit/>
          </a:bodyPr>
          <a:lstStyle/>
          <a:p>
            <a:pPr lvl="0" algn="just">
              <a:lnSpc>
                <a:spcPct val="107000"/>
              </a:lnSpc>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75:7 But God is </a:t>
            </a:r>
            <a:r>
              <a:rPr lang="en-US" sz="60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a:t>
            </a: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judge: he </a:t>
            </a:r>
            <a:r>
              <a:rPr lang="en-US" sz="60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putteth</a:t>
            </a: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down one, and </a:t>
            </a:r>
            <a:r>
              <a:rPr lang="en-US" sz="6000" b="1" dirty="0" err="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setteth</a:t>
            </a: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up another.</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405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1C5763-BE9B-DDE6-782E-9D78CB2512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BE38DE8-7181-C9D4-F482-587DB7816D9F}"/>
              </a:ext>
            </a:extLst>
          </p:cNvPr>
          <p:cNvSpPr/>
          <p:nvPr/>
        </p:nvSpPr>
        <p:spPr>
          <a:xfrm>
            <a:off x="123618" y="-36661"/>
            <a:ext cx="11706226" cy="6562309"/>
          </a:xfrm>
          <a:prstGeom prst="rect">
            <a:avLst/>
          </a:prstGeom>
        </p:spPr>
        <p:txBody>
          <a:bodyPr wrap="square">
            <a:spAutoFit/>
          </a:bodyPr>
          <a:lstStyle/>
          <a:p>
            <a:pPr lvl="0" algn="just">
              <a:lnSpc>
                <a:spcPct val="107000"/>
              </a:lnSpc>
              <a:defRPr/>
            </a:pPr>
            <a:r>
              <a:rPr lang="en-US" sz="4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 Chronicles 19:6-7 And said to the judges, Take heed what ye do: for ye judge not for man, but for the LORD, who is with you in the judgment. 7 Wherefore now let the fear of the LORD be upon you; take heed and do it: for there is no iniquity with the LORD our God, nor respect of persons, </a:t>
            </a:r>
            <a:r>
              <a:rPr lang="en-US" sz="4400" b="1" u="sng"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nor taking of gifts</a:t>
            </a:r>
            <a:r>
              <a:rPr lang="en-US" sz="4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35360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4B18B0-F98F-27C6-6106-7941EBD528B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8BC974-2A96-B886-7721-1B825F49780B}"/>
              </a:ext>
            </a:extLst>
          </p:cNvPr>
          <p:cNvSpPr/>
          <p:nvPr/>
        </p:nvSpPr>
        <p:spPr>
          <a:xfrm>
            <a:off x="123618" y="-36661"/>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Ecclesiastes 12:14 For God shall bring every work into judgment, with every secret thing, whether it be good, or whether it be evil.</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35624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3651799-32E0-78FA-3CB7-82AD0E61E5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0DBDFE-ECA6-35E7-9C61-4519D0B5C703}"/>
              </a:ext>
            </a:extLst>
          </p:cNvPr>
          <p:cNvSpPr/>
          <p:nvPr/>
        </p:nvSpPr>
        <p:spPr>
          <a:xfrm>
            <a:off x="123618" y="-36661"/>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9:7-8 But the LORD shall endure for ever: he hath prepared his throne for judgment. 8 And he shall judge the world in righteousness, he shall minister judgment to the people in uprightness.</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173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DE47C1E-7038-6E18-6B03-FBA744C90DE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606C769-1C24-622D-3F56-03C078CA7430}"/>
              </a:ext>
            </a:extLst>
          </p:cNvPr>
          <p:cNvSpPr/>
          <p:nvPr/>
        </p:nvSpPr>
        <p:spPr>
          <a:xfrm>
            <a:off x="123618" y="130316"/>
            <a:ext cx="11706226" cy="2380908"/>
          </a:xfrm>
          <a:prstGeom prst="rect">
            <a:avLst/>
          </a:prstGeom>
        </p:spPr>
        <p:txBody>
          <a:bodyPr wrap="square">
            <a:spAutoFit/>
          </a:bodyPr>
          <a:lstStyle/>
          <a:p>
            <a:pPr lvl="0" algn="just">
              <a:lnSpc>
                <a:spcPct val="107000"/>
              </a:lnSpc>
              <a:defRPr/>
            </a:pPr>
            <a:r>
              <a:rPr lang="en-US" sz="7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7:1 Judge not, that ye be not judged.</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037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AEA7BF-F874-9487-BC18-C8FC012FED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F89B50-B29D-0384-30F7-685A8DB902B4}"/>
              </a:ext>
            </a:extLst>
          </p:cNvPr>
          <p:cNvSpPr/>
          <p:nvPr/>
        </p:nvSpPr>
        <p:spPr>
          <a:xfrm>
            <a:off x="242887" y="142807"/>
            <a:ext cx="11706226" cy="433843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 Judge not, that ye be not judged.</a:t>
            </a:r>
          </a:p>
        </p:txBody>
      </p:sp>
    </p:spTree>
    <p:extLst>
      <p:ext uri="{BB962C8B-B14F-4D97-AF65-F5344CB8AC3E}">
        <p14:creationId xmlns:p14="http://schemas.microsoft.com/office/powerpoint/2010/main" val="1467927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3CB65DC-513D-4619-ED41-62B810EF6C4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E363D2-E739-1CC2-AE84-516311B88701}"/>
              </a:ext>
            </a:extLst>
          </p:cNvPr>
          <p:cNvSpPr/>
          <p:nvPr/>
        </p:nvSpPr>
        <p:spPr>
          <a:xfrm>
            <a:off x="242887" y="103050"/>
            <a:ext cx="11706226" cy="6825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7:1-2 Judge not, that ye be not judged. 2 For with what judgment ye judge, ye shall be judged: and with what measure ye mete, it shall be measured to you again.</a:t>
            </a:r>
          </a:p>
        </p:txBody>
      </p:sp>
    </p:spTree>
    <p:extLst>
      <p:ext uri="{BB962C8B-B14F-4D97-AF65-F5344CB8AC3E}">
        <p14:creationId xmlns:p14="http://schemas.microsoft.com/office/powerpoint/2010/main" val="3081633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9A29204-6455-F1EC-A1A8-980C934CC1E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4D8928-BAC9-5FD2-98E9-5EDBBB4E57B2}"/>
              </a:ext>
            </a:extLst>
          </p:cNvPr>
          <p:cNvSpPr/>
          <p:nvPr/>
        </p:nvSpPr>
        <p:spPr>
          <a:xfrm>
            <a:off x="179276" y="-36661"/>
            <a:ext cx="11706226" cy="69313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2:1-3 Therefore thou art inexcusable, O man, whosoever thou art that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for wherein thou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another, thou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condemnest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thyself; for thou that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doest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 same things. 2 But we are sure that the judgment of God is according to truth against them which commit such things. 3 And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thinkest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thou this, O man, that </a:t>
            </a:r>
            <a:r>
              <a:rPr kumimoji="0" lang="en-US" sz="38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judgest</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them which do such things, and </a:t>
            </a:r>
            <a:r>
              <a:rPr kumimoji="0" lang="en-US" sz="3800" b="1" i="0" u="sng"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doest</a:t>
            </a:r>
            <a:r>
              <a:rPr kumimoji="0" lang="en-US" sz="3800" b="1" i="0" u="sng"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 same</a:t>
            </a: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thou shalt escape the judgment of God?</a:t>
            </a:r>
          </a:p>
        </p:txBody>
      </p:sp>
    </p:spTree>
    <p:extLst>
      <p:ext uri="{BB962C8B-B14F-4D97-AF65-F5344CB8AC3E}">
        <p14:creationId xmlns:p14="http://schemas.microsoft.com/office/powerpoint/2010/main" val="2617332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85A31C4-D8C8-AE54-E9B0-821162A61B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D1BC23-0FB9-D72E-11BB-7108EE1E111D}"/>
              </a:ext>
            </a:extLst>
          </p:cNvPr>
          <p:cNvSpPr/>
          <p:nvPr/>
        </p:nvSpPr>
        <p:spPr>
          <a:xfrm>
            <a:off x="171325" y="3975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7:2 For with what judgment ye judge, </a:t>
            </a:r>
            <a:r>
              <a:rPr kumimoji="0" lang="en-US" sz="6000" b="1" i="0" u="sng"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ye shall be judged</a:t>
            </a: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with what measure ye mete, it shall be measured </a:t>
            </a:r>
            <a:r>
              <a:rPr kumimoji="0" lang="en-US" sz="6000" b="1" i="0" u="sng"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to you again</a:t>
            </a: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49352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80F8266-CBB6-9043-BE93-9AF2D7294F2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39A85A3-16E1-9D8F-D109-C985061C56E6}"/>
              </a:ext>
            </a:extLst>
          </p:cNvPr>
          <p:cNvSpPr/>
          <p:nvPr/>
        </p:nvSpPr>
        <p:spPr>
          <a:xfrm>
            <a:off x="171325" y="39757"/>
            <a:ext cx="11706226" cy="64907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7:3-4 And why </a:t>
            </a:r>
            <a:r>
              <a:rPr kumimoji="0" lang="en-US" sz="49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beholdest</a:t>
            </a:r>
            <a:r>
              <a:rPr kumimoji="0" lang="en-US" sz="4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thou the </a:t>
            </a:r>
            <a:r>
              <a:rPr kumimoji="0" lang="en-US" sz="4900" b="1" i="0" u="sng"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mote</a:t>
            </a:r>
            <a:r>
              <a:rPr kumimoji="0" lang="en-US" sz="4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is in thy brother's eye, but </a:t>
            </a:r>
            <a:r>
              <a:rPr kumimoji="0" lang="en-US" sz="49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considerest</a:t>
            </a:r>
            <a:r>
              <a:rPr kumimoji="0" lang="en-US" sz="4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not the </a:t>
            </a:r>
            <a:r>
              <a:rPr kumimoji="0" lang="en-US" sz="4900" b="1" i="0" u="sng"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beam</a:t>
            </a:r>
            <a:r>
              <a:rPr kumimoji="0" lang="en-US" sz="4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is in thine own eye? 4 Or how wilt thou say to thy brother, Let me pull out the mote out of thine eye; and, behold, a beam is in thine own eye?</a:t>
            </a:r>
          </a:p>
        </p:txBody>
      </p:sp>
    </p:spTree>
    <p:extLst>
      <p:ext uri="{BB962C8B-B14F-4D97-AF65-F5344CB8AC3E}">
        <p14:creationId xmlns:p14="http://schemas.microsoft.com/office/powerpoint/2010/main" val="24102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C80269E-7A48-BC4A-3177-D53CA5545E1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6453059-DCD7-F111-1156-73038E72D632}"/>
              </a:ext>
            </a:extLst>
          </p:cNvPr>
          <p:cNvSpPr/>
          <p:nvPr/>
        </p:nvSpPr>
        <p:spPr>
          <a:xfrm>
            <a:off x="171325" y="3975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7:5 Thou hypocrite, first cast out the beam out of thine own eye; and then shalt thou see clearly to cast out the mote out of thy brother's eye. </a:t>
            </a:r>
          </a:p>
        </p:txBody>
      </p:sp>
    </p:spTree>
    <p:extLst>
      <p:ext uri="{BB962C8B-B14F-4D97-AF65-F5344CB8AC3E}">
        <p14:creationId xmlns:p14="http://schemas.microsoft.com/office/powerpoint/2010/main" val="3011006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108984</TotalTime>
  <Words>2042</Words>
  <Application>Microsoft Office PowerPoint</Application>
  <PresentationFormat>Widescreen</PresentationFormat>
  <Paragraphs>48</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703</cp:revision>
  <cp:lastPrinted>2020-01-28T17:57:24Z</cp:lastPrinted>
  <dcterms:created xsi:type="dcterms:W3CDTF">2019-08-31T20:33:16Z</dcterms:created>
  <dcterms:modified xsi:type="dcterms:W3CDTF">2025-06-22T03:34:10Z</dcterms:modified>
</cp:coreProperties>
</file>