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64" r:id="rId2"/>
    <p:sldId id="857" r:id="rId3"/>
    <p:sldId id="829" r:id="rId4"/>
    <p:sldId id="831" r:id="rId5"/>
    <p:sldId id="834" r:id="rId6"/>
    <p:sldId id="836" r:id="rId7"/>
    <p:sldId id="837" r:id="rId8"/>
    <p:sldId id="793" r:id="rId9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DB9"/>
    <a:srgbClr val="99FF33"/>
    <a:srgbClr val="FF99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2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4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0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8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6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1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6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8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62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96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8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CB30F-22F0-4C62-BDD3-2949EA4DFCF9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ruewordsbaptist.org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21507"/>
            <a:ext cx="12192000" cy="3985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Sunday Morning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Joshua 24:14-15</a:t>
            </a:r>
            <a:endParaRPr kumimoji="0" lang="en-US" sz="6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Joshua Tapp</a:t>
            </a:r>
            <a:endParaRPr kumimoji="0" lang="en-US" sz="7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588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1D0C2F-4EC3-3961-84D7-4681DBEAF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BD6D81-CC67-D041-BA93-28EBD2A75CBA}"/>
              </a:ext>
            </a:extLst>
          </p:cNvPr>
          <p:cNvSpPr/>
          <p:nvPr/>
        </p:nvSpPr>
        <p:spPr>
          <a:xfrm>
            <a:off x="242887" y="52455"/>
            <a:ext cx="11706226" cy="6751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Joshua 24:14-15   Now therefore fear the LORD, and serve him in sincerity and in truth: and put away the gods which your fathers served on the other side of the flood, and in Egypt; and serve ye the LORD.  15 And if it seem evil unto you to serve the LORD, choose you this day whom ye will serve; whether the gods which your fathers served that were on the other side of the flood, or the gods of the Amorites, in whose land ye dwell: but as for me and my house, we will serve the LORD.</a:t>
            </a:r>
          </a:p>
        </p:txBody>
      </p:sp>
    </p:spTree>
    <p:extLst>
      <p:ext uri="{BB962C8B-B14F-4D97-AF65-F5344CB8AC3E}">
        <p14:creationId xmlns:p14="http://schemas.microsoft.com/office/powerpoint/2010/main" val="3799814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218462"/>
            <a:ext cx="12192000" cy="4940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Title of </a:t>
            </a: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Sermon: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 For Me and My House - A Father's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Day Charge</a:t>
            </a:r>
            <a:endParaRPr kumimoji="0" 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945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21613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Psalm 127:3-4  Lo, children are an heritage of the LORD: and the fruit of the womb is his reward.  4 As arrows are in the hand of a mighty man; so are children of the youth.</a:t>
            </a:r>
          </a:p>
        </p:txBody>
      </p:sp>
    </p:spTree>
    <p:extLst>
      <p:ext uri="{BB962C8B-B14F-4D97-AF65-F5344CB8AC3E}">
        <p14:creationId xmlns:p14="http://schemas.microsoft.com/office/powerpoint/2010/main" val="188056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55717"/>
            <a:ext cx="11706226" cy="6752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Genesis 18:19  For I know him, that he will command his children and his household after him, and they shall keep the way of the LORD, to do justice and judgment; that the LORD may bring upon Abraham that which he hath spoken of him.</a:t>
            </a:r>
          </a:p>
        </p:txBody>
      </p:sp>
    </p:spTree>
    <p:extLst>
      <p:ext uri="{BB962C8B-B14F-4D97-AF65-F5344CB8AC3E}">
        <p14:creationId xmlns:p14="http://schemas.microsoft.com/office/powerpoint/2010/main" val="2961576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5937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Proverbs 14:26  In the fear of the LORD is strong confidence: and his children shall have a place of refuge.</a:t>
            </a:r>
          </a:p>
        </p:txBody>
      </p:sp>
    </p:spTree>
    <p:extLst>
      <p:ext uri="{BB962C8B-B14F-4D97-AF65-F5344CB8AC3E}">
        <p14:creationId xmlns:p14="http://schemas.microsoft.com/office/powerpoint/2010/main" val="3877264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3463"/>
            <a:ext cx="11706226" cy="6856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Joshua 24:15  And if it seem evil unto you to serve the LORD, choose you this day whom ye will serve; whether the gods which your fathers served that were on the other side of the flood, or the gods of the Amorites, in whose land ye dwell: but as for me and my house, we will serve the LORD.</a:t>
            </a:r>
          </a:p>
        </p:txBody>
      </p:sp>
    </p:spTree>
    <p:extLst>
      <p:ext uri="{BB962C8B-B14F-4D97-AF65-F5344CB8AC3E}">
        <p14:creationId xmlns:p14="http://schemas.microsoft.com/office/powerpoint/2010/main" val="1321221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095432"/>
            <a:ext cx="12192000" cy="2470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Visit Us: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TrueWordsBaptist.org</a:t>
            </a:r>
            <a:endParaRPr kumimoji="0" lang="en-US" sz="7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859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108402</TotalTime>
  <Words>372</Words>
  <Application>Microsoft Office PowerPoint</Application>
  <PresentationFormat>Widescreen</PresentationFormat>
  <Paragraphs>17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joshwlc</dc:creator>
  <cp:lastModifiedBy>Joshua Tapp</cp:lastModifiedBy>
  <cp:revision>633</cp:revision>
  <cp:lastPrinted>2020-01-28T17:57:24Z</cp:lastPrinted>
  <dcterms:created xsi:type="dcterms:W3CDTF">2019-08-31T20:33:16Z</dcterms:created>
  <dcterms:modified xsi:type="dcterms:W3CDTF">2025-06-14T21:26:14Z</dcterms:modified>
</cp:coreProperties>
</file>