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840" r:id="rId4"/>
    <p:sldId id="765" r:id="rId5"/>
    <p:sldId id="766" r:id="rId6"/>
    <p:sldId id="772" r:id="rId7"/>
    <p:sldId id="833" r:id="rId8"/>
    <p:sldId id="777" r:id="rId9"/>
    <p:sldId id="803" r:id="rId10"/>
    <p:sldId id="841" r:id="rId11"/>
    <p:sldId id="842" r:id="rId12"/>
    <p:sldId id="843" r:id="rId13"/>
    <p:sldId id="844" r:id="rId14"/>
    <p:sldId id="845" r:id="rId15"/>
    <p:sldId id="846" r:id="rId16"/>
    <p:sldId id="847" r:id="rId17"/>
    <p:sldId id="848" r:id="rId18"/>
    <p:sldId id="851" r:id="rId19"/>
    <p:sldId id="850" r:id="rId20"/>
    <p:sldId id="849" r:id="rId21"/>
    <p:sldId id="793" r:id="rId22"/>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5:33-37</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EEE9B44-655F-BD7E-83A0-075F2AB944B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1AABE2A-C891-9B67-C939-9FF5907C3418}"/>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5:34  But I say unto you, Swear not at all; neither by heaven; for it is God's throne:</a:t>
            </a:r>
          </a:p>
        </p:txBody>
      </p:sp>
    </p:spTree>
    <p:extLst>
      <p:ext uri="{BB962C8B-B14F-4D97-AF65-F5344CB8AC3E}">
        <p14:creationId xmlns:p14="http://schemas.microsoft.com/office/powerpoint/2010/main" val="2041320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EA65C15-ED4D-32C1-F1AB-D2DE6A01DA2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29F2036-D77C-599E-415B-6D68D5A7439C}"/>
              </a:ext>
            </a:extLst>
          </p:cNvPr>
          <p:cNvSpPr/>
          <p:nvPr/>
        </p:nvSpPr>
        <p:spPr>
          <a:xfrm>
            <a:off x="242887" y="203765"/>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5:35–36  Nor by the earth; for it is his footstool: neither by Jerusalem; for it is the city of the great King. Neither shalt thou swear by thy head, because thou canst not make one hair white or black.</a:t>
            </a:r>
          </a:p>
        </p:txBody>
      </p:sp>
    </p:spTree>
    <p:extLst>
      <p:ext uri="{BB962C8B-B14F-4D97-AF65-F5344CB8AC3E}">
        <p14:creationId xmlns:p14="http://schemas.microsoft.com/office/powerpoint/2010/main" val="733357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F8153C1-D5E6-B78A-28F2-A372063AAF4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B7120EF-8F4C-5934-3C5B-DE114D9A8B74}"/>
              </a:ext>
            </a:extLst>
          </p:cNvPr>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24:1  The earth is the LORD’S, and the fulness thereof; the world, and they that dwell therein.</a:t>
            </a:r>
          </a:p>
        </p:txBody>
      </p:sp>
    </p:spTree>
    <p:extLst>
      <p:ext uri="{BB962C8B-B14F-4D97-AF65-F5344CB8AC3E}">
        <p14:creationId xmlns:p14="http://schemas.microsoft.com/office/powerpoint/2010/main" val="1441420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F8565C4-2748-051A-C6F7-FA633A72CFB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3C3575-1C93-DDC1-B007-137AC3925D55}"/>
              </a:ext>
            </a:extLst>
          </p:cNvPr>
          <p:cNvSpPr/>
          <p:nvPr/>
        </p:nvSpPr>
        <p:spPr>
          <a:xfrm>
            <a:off x="242887" y="16185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5:37  But let your communication be, Yea, yea; Nay, nay: for whatsoever is more than these cometh of evil.</a:t>
            </a:r>
          </a:p>
        </p:txBody>
      </p:sp>
    </p:spTree>
    <p:extLst>
      <p:ext uri="{BB962C8B-B14F-4D97-AF65-F5344CB8AC3E}">
        <p14:creationId xmlns:p14="http://schemas.microsoft.com/office/powerpoint/2010/main" val="2200192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65D5BF2-D35E-43FD-A32E-4458AB00B9A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8B5287B-2225-4F88-72C2-ECC08570DC12}"/>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10:19  In the multitude of words there wanteth not sin: but he that refraineth his lips is wise.</a:t>
            </a:r>
          </a:p>
        </p:txBody>
      </p:sp>
    </p:spTree>
    <p:extLst>
      <p:ext uri="{BB962C8B-B14F-4D97-AF65-F5344CB8AC3E}">
        <p14:creationId xmlns:p14="http://schemas.microsoft.com/office/powerpoint/2010/main" val="807488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439EEC2-BF55-88B7-E32D-DACEA20E28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CD82BD-B016-A538-40E4-51542E8A48D6}"/>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12:34  O generation of vipers, how can ye, being evil, speak good things? for out of the abundance of the heart the mouth speaketh.</a:t>
            </a:r>
          </a:p>
        </p:txBody>
      </p:sp>
    </p:spTree>
    <p:extLst>
      <p:ext uri="{BB962C8B-B14F-4D97-AF65-F5344CB8AC3E}">
        <p14:creationId xmlns:p14="http://schemas.microsoft.com/office/powerpoint/2010/main" val="3841058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92556C3-38C4-094A-2934-5AB6D0F1D5D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A5004EC-4D6A-F553-FA6A-6AA8B1081912}"/>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5:12  But above all things, my brethren, swear not, neither by heaven, neither by the earth, neither by any other oath: but let your yea be yea; and your nay, nay; lest ye fall into condemnation.</a:t>
            </a:r>
          </a:p>
        </p:txBody>
      </p:sp>
    </p:spTree>
    <p:extLst>
      <p:ext uri="{BB962C8B-B14F-4D97-AF65-F5344CB8AC3E}">
        <p14:creationId xmlns:p14="http://schemas.microsoft.com/office/powerpoint/2010/main" val="3874439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33C40EC-3D81-D1FD-1108-202ABAE1329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7EFBF85-F664-A876-C331-326BF1C9CD74}"/>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Ecclesiastes 5:5  Better is it that thou shouldest not vow, than that thou shouldest vow and not pay.</a:t>
            </a:r>
          </a:p>
        </p:txBody>
      </p:sp>
    </p:spTree>
    <p:extLst>
      <p:ext uri="{BB962C8B-B14F-4D97-AF65-F5344CB8AC3E}">
        <p14:creationId xmlns:p14="http://schemas.microsoft.com/office/powerpoint/2010/main" val="3796491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152D586-13ED-0D55-ACBA-1729AC8D7D8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C6648AA-2A6C-2D91-2DFE-3295B7F74B79}"/>
              </a:ext>
            </a:extLst>
          </p:cNvPr>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1:2  In hope of eternal life, which God, that cannot lie, promised before the world began;</a:t>
            </a:r>
          </a:p>
        </p:txBody>
      </p:sp>
    </p:spTree>
    <p:extLst>
      <p:ext uri="{BB962C8B-B14F-4D97-AF65-F5344CB8AC3E}">
        <p14:creationId xmlns:p14="http://schemas.microsoft.com/office/powerpoint/2010/main" val="2553461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B6CD153-2121-7E47-4765-52D3680B9B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6EEF631-F40E-AFE8-CFBB-CD9D2281E7A8}"/>
              </a:ext>
            </a:extLst>
          </p:cNvPr>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3:9  Lie not one to another, seeing that ye have put off the old man with his deeds;</a:t>
            </a:r>
          </a:p>
        </p:txBody>
      </p:sp>
    </p:spTree>
    <p:extLst>
      <p:ext uri="{BB962C8B-B14F-4D97-AF65-F5344CB8AC3E}">
        <p14:creationId xmlns:p14="http://schemas.microsoft.com/office/powerpoint/2010/main" val="4176964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42807"/>
            <a:ext cx="11706226" cy="641515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5:33-35   Again, ye have heard that it hath been said by them of old time, Thou shalt not forswear thyself, but shalt perform unto the Lord thine oaths:  34 But I say unto you, Swear not at all; neither by heaven; for it is God's throne:  35 Nor by the earth; for it is his footstool: neither by Jerusalem; for it is the city of the great King.</a:t>
            </a:r>
          </a:p>
        </p:txBody>
      </p:sp>
    </p:spTree>
    <p:extLst>
      <p:ext uri="{BB962C8B-B14F-4D97-AF65-F5344CB8AC3E}">
        <p14:creationId xmlns:p14="http://schemas.microsoft.com/office/powerpoint/2010/main" val="3344361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0B2CDC1-C1EE-C509-0F50-EC8DB2ED1C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C2948AD-D5E9-FA12-6EF4-BC9D851C16FA}"/>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6:7  And he laid it upon my mouth, and said, Lo, this hath touched thy lips; and thine iniquity is taken away, and thy sin purged.</a:t>
            </a:r>
          </a:p>
        </p:txBody>
      </p:sp>
    </p:spTree>
    <p:extLst>
      <p:ext uri="{BB962C8B-B14F-4D97-AF65-F5344CB8AC3E}">
        <p14:creationId xmlns:p14="http://schemas.microsoft.com/office/powerpoint/2010/main" val="3637094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EAFD126-9237-209E-DE41-509B8768CBB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DFA55B1-E7C4-9632-60C5-9E1C600693E0}"/>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5:36-37   Neither shalt thou swear by thy head, because thou canst not make one hair white or black.  37 But let your communication be, Yea, yea; Nay, nay: for whatsoever is more than these cometh of evil.</a:t>
            </a:r>
          </a:p>
        </p:txBody>
      </p:sp>
    </p:spTree>
    <p:extLst>
      <p:ext uri="{BB962C8B-B14F-4D97-AF65-F5344CB8AC3E}">
        <p14:creationId xmlns:p14="http://schemas.microsoft.com/office/powerpoint/2010/main" val="2118070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15628"/>
            <a:ext cx="12192000" cy="416306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Let Your Word</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Be Enough</a:t>
            </a:r>
            <a:endParaRPr kumimoji="0" lang="en-US" sz="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5:33–37  Again, ye have heard that it hath been said by them of old time, Thou shalt not forswear thyself, but shalt perform unto the Lord thine oaths: But I say unto you, Swear not at all; neither by heaven; for it is God's throne: Nor by the earth; for it is his footstool: neither by Jerusalem; for it is the city of the great King. Neither shalt thou swear by thy head, because thou canst not make one hair white or black. But let your communication be, Yea, yea; Nay, nay: for whatsoever is more than these cometh of evil.</a:t>
            </a:r>
          </a:p>
        </p:txBody>
      </p:sp>
    </p:spTree>
    <p:extLst>
      <p:ext uri="{BB962C8B-B14F-4D97-AF65-F5344CB8AC3E}">
        <p14:creationId xmlns:p14="http://schemas.microsoft.com/office/powerpoint/2010/main" val="1234728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65"/>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5:33  Again, ye have heard that it hath been said by them of old time, Thou shalt not forswear thyself, but shalt perform unto the Lord thine oaths:</a:t>
            </a:r>
          </a:p>
        </p:txBody>
      </p:sp>
    </p:spTree>
    <p:extLst>
      <p:ext uri="{BB962C8B-B14F-4D97-AF65-F5344CB8AC3E}">
        <p14:creationId xmlns:p14="http://schemas.microsoft.com/office/powerpoint/2010/main" val="1380858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9B64AFC-746B-9DB1-C10B-95E7D8322C2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6723582-39A3-69B3-7BA2-C6A85AAEEE48}"/>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19:12  And ye shall not swear by my name falsely, neither shalt thou profane the name of thy God: I am the LORD.</a:t>
            </a:r>
          </a:p>
        </p:txBody>
      </p:sp>
    </p:spTree>
    <p:extLst>
      <p:ext uri="{BB962C8B-B14F-4D97-AF65-F5344CB8AC3E}">
        <p14:creationId xmlns:p14="http://schemas.microsoft.com/office/powerpoint/2010/main" val="2704060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30:2  If a man vow a vow unto the LORD, or swear an oath to bind his soul with a bond; he shall not break his word, he shall do according to all that proceedeth out of his mouth.</a:t>
            </a:r>
          </a:p>
        </p:txBody>
      </p:sp>
    </p:spTree>
    <p:extLst>
      <p:ext uri="{BB962C8B-B14F-4D97-AF65-F5344CB8AC3E}">
        <p14:creationId xmlns:p14="http://schemas.microsoft.com/office/powerpoint/2010/main" val="3099801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686CAD-A366-3A1A-A009-F6DEBE4A9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3EBEBE-8187-DA7B-757F-BAE3D8F07B43}"/>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23:16–18  Woe unto you, ye blind guides, which say, Whosoever shall swear by the temple, it is nothing; but whosoever shall swear by the gold of the temple, he is a debtor! Ye fools and blind: for whether is greater, the gold, or the temple that sanctifieth the gold? And, Whosoever shall swear by the altar, it is nothing; but whosoever sweareth by the gift that is upon it, he is guilty.</a:t>
            </a:r>
          </a:p>
        </p:txBody>
      </p:sp>
    </p:spTree>
    <p:extLst>
      <p:ext uri="{BB962C8B-B14F-4D97-AF65-F5344CB8AC3E}">
        <p14:creationId xmlns:p14="http://schemas.microsoft.com/office/powerpoint/2010/main" val="1641005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95915</TotalTime>
  <Words>827</Words>
  <Application>Microsoft Office PowerPoint</Application>
  <PresentationFormat>Widescreen</PresentationFormat>
  <Paragraphs>30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610</cp:revision>
  <cp:lastPrinted>2020-01-28T17:57:24Z</cp:lastPrinted>
  <dcterms:created xsi:type="dcterms:W3CDTF">2019-08-31T20:33:16Z</dcterms:created>
  <dcterms:modified xsi:type="dcterms:W3CDTF">2025-05-06T18:58:56Z</dcterms:modified>
</cp:coreProperties>
</file>