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64" r:id="rId2"/>
    <p:sldId id="884" r:id="rId3"/>
    <p:sldId id="829" r:id="rId4"/>
    <p:sldId id="863" r:id="rId5"/>
    <p:sldId id="865" r:id="rId6"/>
    <p:sldId id="903" r:id="rId7"/>
    <p:sldId id="866" r:id="rId8"/>
    <p:sldId id="831" r:id="rId9"/>
    <p:sldId id="922" r:id="rId10"/>
    <p:sldId id="923" r:id="rId11"/>
    <p:sldId id="924" r:id="rId12"/>
    <p:sldId id="925" r:id="rId13"/>
    <p:sldId id="918" r:id="rId14"/>
    <p:sldId id="919" r:id="rId15"/>
    <p:sldId id="920" r:id="rId16"/>
    <p:sldId id="921" r:id="rId17"/>
    <p:sldId id="927" r:id="rId18"/>
    <p:sldId id="929" r:id="rId19"/>
    <p:sldId id="928" r:id="rId20"/>
    <p:sldId id="930" r:id="rId21"/>
    <p:sldId id="931" r:id="rId22"/>
    <p:sldId id="932" r:id="rId23"/>
    <p:sldId id="933" r:id="rId24"/>
    <p:sldId id="934" r:id="rId25"/>
    <p:sldId id="935" r:id="rId26"/>
    <p:sldId id="936" r:id="rId27"/>
    <p:sldId id="937" r:id="rId28"/>
    <p:sldId id="938" r:id="rId29"/>
    <p:sldId id="939" r:id="rId30"/>
    <p:sldId id="940" r:id="rId31"/>
    <p:sldId id="941" r:id="rId32"/>
    <p:sldId id="942" r:id="rId33"/>
    <p:sldId id="943" r:id="rId34"/>
    <p:sldId id="944" r:id="rId35"/>
    <p:sldId id="945" r:id="rId36"/>
    <p:sldId id="793" r:id="rId37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DB9"/>
    <a:srgbClr val="99FF33"/>
    <a:srgbClr val="FF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2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0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6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1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62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CB30F-22F0-4C62-BDD3-2949EA4DFCF9}" type="datetimeFigureOut">
              <a:rPr lang="en-US" smtClean="0"/>
              <a:t>5/22/2025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ruewordsbaptist.org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638705"/>
            <a:ext cx="12192000" cy="37035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Sunday Evening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Genesis 1:1-5</a:t>
            </a:r>
            <a:endParaRPr kumimoji="0" lang="en-US" sz="3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Joshua 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Tapp</a:t>
            </a: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588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12A958-B1F8-5F2C-9316-F896F2774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9AAB8F3-F5A2-25C7-4EF0-89E284C110F8}"/>
              </a:ext>
            </a:extLst>
          </p:cNvPr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Revelation 21:23  And the city had no need of the sun, neither of the moon, to shine in it: for the glory of God did lighten it, and the Lamb is the light thereof.</a:t>
            </a:r>
          </a:p>
        </p:txBody>
      </p:sp>
    </p:spTree>
    <p:extLst>
      <p:ext uri="{BB962C8B-B14F-4D97-AF65-F5344CB8AC3E}">
        <p14:creationId xmlns:p14="http://schemas.microsoft.com/office/powerpoint/2010/main" val="969437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076F84-AC9C-14F9-9DEA-78F75631B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071ABBF-3279-3C9B-FD37-5E4EFD4B4CC0}"/>
              </a:ext>
            </a:extLst>
          </p:cNvPr>
          <p:cNvSpPr/>
          <p:nvPr/>
        </p:nvSpPr>
        <p:spPr>
          <a:xfrm>
            <a:off x="242887" y="107971"/>
            <a:ext cx="11706226" cy="6537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Ecclesiastes 7:29  Lo, this only have I found, that God hath made man upright; but they have sought out many inventions.</a:t>
            </a:r>
          </a:p>
        </p:txBody>
      </p:sp>
    </p:spTree>
    <p:extLst>
      <p:ext uri="{BB962C8B-B14F-4D97-AF65-F5344CB8AC3E}">
        <p14:creationId xmlns:p14="http://schemas.microsoft.com/office/powerpoint/2010/main" val="3972434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CA86EB-445A-AF64-FA5E-3D732ECB5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90D979-D1EC-9A81-BBC4-798DD5523BDA}"/>
              </a:ext>
            </a:extLst>
          </p:cNvPr>
          <p:cNvSpPr/>
          <p:nvPr/>
        </p:nvSpPr>
        <p:spPr>
          <a:xfrm>
            <a:off x="242887" y="81844"/>
            <a:ext cx="11706226" cy="614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18:3  And said, Verily I say unto you, Except ye be converted, and become as little children, ye shall not enter into the kingdom of heaven.</a:t>
            </a:r>
          </a:p>
        </p:txBody>
      </p:sp>
    </p:spTree>
    <p:extLst>
      <p:ext uri="{BB962C8B-B14F-4D97-AF65-F5344CB8AC3E}">
        <p14:creationId xmlns:p14="http://schemas.microsoft.com/office/powerpoint/2010/main" val="1444895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C74445-3206-D34F-073F-4AB4F3ADB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A24674-8BC2-E506-A87D-5D3096CF04E1}"/>
              </a:ext>
            </a:extLst>
          </p:cNvPr>
          <p:cNvSpPr/>
          <p:nvPr/>
        </p:nvSpPr>
        <p:spPr>
          <a:xfrm>
            <a:off x="242887" y="142807"/>
            <a:ext cx="11706226" cy="575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Psalm 143:8  Cause me to hear thy lovingkindness in the morning; for in thee do I trust: cause me to know the way wherein I should walk; for I lift up my soul unto thee.</a:t>
            </a:r>
          </a:p>
        </p:txBody>
      </p:sp>
    </p:spTree>
    <p:extLst>
      <p:ext uri="{BB962C8B-B14F-4D97-AF65-F5344CB8AC3E}">
        <p14:creationId xmlns:p14="http://schemas.microsoft.com/office/powerpoint/2010/main" val="2315377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F1A303-EE7B-291A-C2D1-C033DDF74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B2012D-A42E-8E6C-86F1-9CF3588234DE}"/>
              </a:ext>
            </a:extLst>
          </p:cNvPr>
          <p:cNvSpPr/>
          <p:nvPr/>
        </p:nvSpPr>
        <p:spPr>
          <a:xfrm>
            <a:off x="242887" y="142807"/>
            <a:ext cx="11706226" cy="5269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Romans 3:23  For all have sinned, and come short of the glory of God;</a:t>
            </a:r>
          </a:p>
        </p:txBody>
      </p:sp>
    </p:spTree>
    <p:extLst>
      <p:ext uri="{BB962C8B-B14F-4D97-AF65-F5344CB8AC3E}">
        <p14:creationId xmlns:p14="http://schemas.microsoft.com/office/powerpoint/2010/main" val="4217621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CA6306-A727-0249-A737-13B89D117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2DB0FC-36B2-96D9-7CD8-B822FE7A2EAE}"/>
              </a:ext>
            </a:extLst>
          </p:cNvPr>
          <p:cNvSpPr/>
          <p:nvPr/>
        </p:nvSpPr>
        <p:spPr>
          <a:xfrm>
            <a:off x="242887" y="142807"/>
            <a:ext cx="11706226" cy="4963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Romans 5:12  Wherefore, as by one man sin entered into the world, and death by sin; and so death passed upon all men, for that all have sinned:</a:t>
            </a:r>
          </a:p>
        </p:txBody>
      </p:sp>
    </p:spTree>
    <p:extLst>
      <p:ext uri="{BB962C8B-B14F-4D97-AF65-F5344CB8AC3E}">
        <p14:creationId xmlns:p14="http://schemas.microsoft.com/office/powerpoint/2010/main" val="1259663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8AE555-4CBA-FB72-599B-03CDA6B93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B37CF3-5FD7-F46D-0C33-D07A989D19E5}"/>
              </a:ext>
            </a:extLst>
          </p:cNvPr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Isaiah 5:20  Woe unto them that call evil good, and good evil; that put darkness for light, and light for darkness; that put bitter for sweet, and sweet for bitter!</a:t>
            </a:r>
          </a:p>
        </p:txBody>
      </p:sp>
    </p:spTree>
    <p:extLst>
      <p:ext uri="{BB962C8B-B14F-4D97-AF65-F5344CB8AC3E}">
        <p14:creationId xmlns:p14="http://schemas.microsoft.com/office/powerpoint/2010/main" val="35390033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10971C-1828-EDCE-74B5-56C715017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2876D0-839E-5F14-1619-DEA858E3C822}"/>
              </a:ext>
            </a:extLst>
          </p:cNvPr>
          <p:cNvSpPr/>
          <p:nvPr/>
        </p:nvSpPr>
        <p:spPr>
          <a:xfrm>
            <a:off x="242887" y="142807"/>
            <a:ext cx="11706226" cy="5798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Samuel 11:2  And it came to pass in an eveningtide, that David arose from off his bed, and walked upon the roof of the king's house: and from the roof he saw a woman washing herself; and the woman was very beautiful to look upon.</a:t>
            </a:r>
          </a:p>
        </p:txBody>
      </p:sp>
    </p:spTree>
    <p:extLst>
      <p:ext uri="{BB962C8B-B14F-4D97-AF65-F5344CB8AC3E}">
        <p14:creationId xmlns:p14="http://schemas.microsoft.com/office/powerpoint/2010/main" val="9188282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373A21-C21E-0207-8D71-625A49C29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7F684D5-1D6B-ED3F-2509-874179A5DF2F}"/>
              </a:ext>
            </a:extLst>
          </p:cNvPr>
          <p:cNvSpPr/>
          <p:nvPr/>
        </p:nvSpPr>
        <p:spPr>
          <a:xfrm>
            <a:off x="242887" y="142807"/>
            <a:ext cx="11706226" cy="5937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Romans 6:23  For the wages of sin is death; but the gift of God is eternal life through Jesus Christ our Lord.</a:t>
            </a:r>
          </a:p>
        </p:txBody>
      </p:sp>
    </p:spTree>
    <p:extLst>
      <p:ext uri="{BB962C8B-B14F-4D97-AF65-F5344CB8AC3E}">
        <p14:creationId xmlns:p14="http://schemas.microsoft.com/office/powerpoint/2010/main" val="7343420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8FDD75-254E-FC97-FC47-73E92C880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129BC24-D6EC-9814-69C6-88643EED1D39}"/>
              </a:ext>
            </a:extLst>
          </p:cNvPr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 3:19  And this is the condemnation, that light is come into the world, and men loved darkness rather than light, because their deeds were evil.</a:t>
            </a:r>
          </a:p>
        </p:txBody>
      </p:sp>
    </p:spTree>
    <p:extLst>
      <p:ext uri="{BB962C8B-B14F-4D97-AF65-F5344CB8AC3E}">
        <p14:creationId xmlns:p14="http://schemas.microsoft.com/office/powerpoint/2010/main" val="413669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634D57-D2A9-6E57-0378-4B4F57557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05043C-7DCC-D73E-E76A-ACEB295A4F5D}"/>
              </a:ext>
            </a:extLst>
          </p:cNvPr>
          <p:cNvSpPr/>
          <p:nvPr/>
        </p:nvSpPr>
        <p:spPr>
          <a:xfrm>
            <a:off x="242887" y="54536"/>
            <a:ext cx="11706226" cy="6751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Genesis 1:1-5   In the beginning God created the heaven and the earth.  2 And the earth was without form, and void; and darkness was upon the face of the deep. And the Spirit of God moved upon the face of the waters.  3 And God said, Let there be light: and there was light.  4 And God saw the light, that it was good: and God divided the light from the darkness.  5 And God called the light Day, and the darkness he called Night. And the evening and the morning were the first day.</a:t>
            </a:r>
          </a:p>
        </p:txBody>
      </p:sp>
    </p:spTree>
    <p:extLst>
      <p:ext uri="{BB962C8B-B14F-4D97-AF65-F5344CB8AC3E}">
        <p14:creationId xmlns:p14="http://schemas.microsoft.com/office/powerpoint/2010/main" val="28219261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51FB4D-B28A-521A-51AA-049C79236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A78E4E-72B4-CFA7-A312-037DFB9F424C}"/>
              </a:ext>
            </a:extLst>
          </p:cNvPr>
          <p:cNvSpPr/>
          <p:nvPr/>
        </p:nvSpPr>
        <p:spPr>
          <a:xfrm>
            <a:off x="242887" y="142807"/>
            <a:ext cx="11706226" cy="475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Proverbs 4:19  The way of the wicked is as darkness: they know not at what they stumble.</a:t>
            </a:r>
          </a:p>
        </p:txBody>
      </p:sp>
    </p:spTree>
    <p:extLst>
      <p:ext uri="{BB962C8B-B14F-4D97-AF65-F5344CB8AC3E}">
        <p14:creationId xmlns:p14="http://schemas.microsoft.com/office/powerpoint/2010/main" val="16758331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0B3BE3-B3A7-498D-CD1E-6E7A202F3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3552DA5-8643-EF04-B3B3-F6E988F0FB51}"/>
              </a:ext>
            </a:extLst>
          </p:cNvPr>
          <p:cNvSpPr/>
          <p:nvPr/>
        </p:nvSpPr>
        <p:spPr>
          <a:xfrm>
            <a:off x="242887" y="142807"/>
            <a:ext cx="11706226" cy="658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 11:10  But if a man walk in the night, he stumbleth, because there is no light in him.</a:t>
            </a:r>
          </a:p>
        </p:txBody>
      </p:sp>
    </p:spTree>
    <p:extLst>
      <p:ext uri="{BB962C8B-B14F-4D97-AF65-F5344CB8AC3E}">
        <p14:creationId xmlns:p14="http://schemas.microsoft.com/office/powerpoint/2010/main" val="40420127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908EE3-C184-8276-405C-A553376E4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7DA219-BB29-8C9C-9502-4BD8747927D9}"/>
              </a:ext>
            </a:extLst>
          </p:cNvPr>
          <p:cNvSpPr/>
          <p:nvPr/>
        </p:nvSpPr>
        <p:spPr>
          <a:xfrm>
            <a:off x="242887" y="73135"/>
            <a:ext cx="11706226" cy="5837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Job 14:10–12  But man dieth, and wasteth away: yea, man giveth up the ghost, and where is he? 11 As the waters fail from the sea, and the flood decayeth and drieth up: 12 So man lieth down, and riseth not: till the heavens be no more, they shall not awake, nor be raised out of their sleep.</a:t>
            </a:r>
          </a:p>
        </p:txBody>
      </p:sp>
    </p:spTree>
    <p:extLst>
      <p:ext uri="{BB962C8B-B14F-4D97-AF65-F5344CB8AC3E}">
        <p14:creationId xmlns:p14="http://schemas.microsoft.com/office/powerpoint/2010/main" val="19032484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062B38-578A-174D-4F54-045F4C666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D90D24-E282-509E-E5A2-C5C8978A3A9D}"/>
              </a:ext>
            </a:extLst>
          </p:cNvPr>
          <p:cNvSpPr/>
          <p:nvPr/>
        </p:nvSpPr>
        <p:spPr>
          <a:xfrm>
            <a:off x="242887" y="142807"/>
            <a:ext cx="11706226" cy="4363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Psalm 13:3  Consider and hear me, O Lord my God: lighten mine eyes, lest I sleep the sleep of death;</a:t>
            </a:r>
          </a:p>
        </p:txBody>
      </p:sp>
    </p:spTree>
    <p:extLst>
      <p:ext uri="{BB962C8B-B14F-4D97-AF65-F5344CB8AC3E}">
        <p14:creationId xmlns:p14="http://schemas.microsoft.com/office/powerpoint/2010/main" val="3085100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00D1AA-ABEB-F17B-2B94-C62E24987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E6D5BD5-258A-5E31-D033-441FBC8139DE}"/>
              </a:ext>
            </a:extLst>
          </p:cNvPr>
          <p:cNvSpPr/>
          <p:nvPr/>
        </p:nvSpPr>
        <p:spPr>
          <a:xfrm>
            <a:off x="242887" y="142807"/>
            <a:ext cx="11706226" cy="5269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Kings 2:10  So David slept with his fathers, and was buried in the city of David.</a:t>
            </a:r>
          </a:p>
        </p:txBody>
      </p:sp>
    </p:spTree>
    <p:extLst>
      <p:ext uri="{BB962C8B-B14F-4D97-AF65-F5344CB8AC3E}">
        <p14:creationId xmlns:p14="http://schemas.microsoft.com/office/powerpoint/2010/main" val="22370530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60FD7E-2318-8377-414E-E49673875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BF9172-81AE-60E5-F871-D33EC4D22818}"/>
              </a:ext>
            </a:extLst>
          </p:cNvPr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Daniel 12:2  And many of them that sleep in the dust of the earth shall awake, some to everlasting life, and some to shame and everlasting contempt.</a:t>
            </a:r>
          </a:p>
        </p:txBody>
      </p:sp>
    </p:spTree>
    <p:extLst>
      <p:ext uri="{BB962C8B-B14F-4D97-AF65-F5344CB8AC3E}">
        <p14:creationId xmlns:p14="http://schemas.microsoft.com/office/powerpoint/2010/main" val="37977372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CDC4E3-78DA-F6AD-0E58-366A54801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B8A95EC-2484-0016-9EE2-734A6527726A}"/>
              </a:ext>
            </a:extLst>
          </p:cNvPr>
          <p:cNvSpPr/>
          <p:nvPr/>
        </p:nvSpPr>
        <p:spPr>
          <a:xfrm>
            <a:off x="242887" y="142807"/>
            <a:ext cx="11706226" cy="61214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 11:11–14  These things said he: and after that he saith unto them, Our friend Lazarus sleepeth; but I go, that I may awake him out of sleep. 12 Then said his disciples, Lord, if he sleep, he shall do well. 13 Howbeit Jesus spake of his death: but they thought that he had spoken of taking of rest in sleep. 14 Then said Jesus unto them plainly, Lazarus is dead.</a:t>
            </a:r>
          </a:p>
        </p:txBody>
      </p:sp>
    </p:spTree>
    <p:extLst>
      <p:ext uri="{BB962C8B-B14F-4D97-AF65-F5344CB8AC3E}">
        <p14:creationId xmlns:p14="http://schemas.microsoft.com/office/powerpoint/2010/main" val="9245725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77468F-8780-94F4-3981-EA05EF592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A9600E6-F619-01E9-AFEC-23163FD322ED}"/>
              </a:ext>
            </a:extLst>
          </p:cNvPr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Lamentations 3:22–23  It is of the Lord's mercies that we are not consumed, because his compassions fail not. 23 They are new every morning: great is thy faithfulness.</a:t>
            </a:r>
          </a:p>
        </p:txBody>
      </p:sp>
    </p:spTree>
    <p:extLst>
      <p:ext uri="{BB962C8B-B14F-4D97-AF65-F5344CB8AC3E}">
        <p14:creationId xmlns:p14="http://schemas.microsoft.com/office/powerpoint/2010/main" val="4344666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C8075B-43EA-47D4-33DA-04A0838AD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27C7736-6E19-E33B-4E49-0D52D9BB4A12}"/>
              </a:ext>
            </a:extLst>
          </p:cNvPr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28:1  In the end of the sabbath, as it began to dawn toward the first day of the week, came Mary Magdalene and the other Mary to see the sepulchre.</a:t>
            </a:r>
          </a:p>
        </p:txBody>
      </p:sp>
    </p:spTree>
    <p:extLst>
      <p:ext uri="{BB962C8B-B14F-4D97-AF65-F5344CB8AC3E}">
        <p14:creationId xmlns:p14="http://schemas.microsoft.com/office/powerpoint/2010/main" val="16018431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BE5A69-97DA-AEC9-BB90-B5C740D55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727FE1-2609-17D0-B17A-87F45A8EFF8B}"/>
              </a:ext>
            </a:extLst>
          </p:cNvPr>
          <p:cNvSpPr/>
          <p:nvPr/>
        </p:nvSpPr>
        <p:spPr>
          <a:xfrm>
            <a:off x="242887" y="142807"/>
            <a:ext cx="11706226" cy="5937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Luke 1:78  Through the tender mercy of our God; whereby the dayspring from on high hath visited us,</a:t>
            </a:r>
          </a:p>
        </p:txBody>
      </p:sp>
    </p:spTree>
    <p:extLst>
      <p:ext uri="{BB962C8B-B14F-4D97-AF65-F5344CB8AC3E}">
        <p14:creationId xmlns:p14="http://schemas.microsoft.com/office/powerpoint/2010/main" val="1565238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467211"/>
            <a:ext cx="12192000" cy="4356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Title of the Sermon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From Daylight to Darkness: How Every Day Tells Our Story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9451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B7C37E-B754-1E25-4193-FA111FA94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78EBFDC-E420-CC74-1116-22283877AD2C}"/>
              </a:ext>
            </a:extLst>
          </p:cNvPr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Malachi 4:2  But unto you that fear my name shall the Sun of righteousness arise with healing in his wings; and ye shall go forth, and grow up as calves of the stall.</a:t>
            </a:r>
          </a:p>
        </p:txBody>
      </p:sp>
    </p:spTree>
    <p:extLst>
      <p:ext uri="{BB962C8B-B14F-4D97-AF65-F5344CB8AC3E}">
        <p14:creationId xmlns:p14="http://schemas.microsoft.com/office/powerpoint/2010/main" val="21572286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7B38AA-DDE5-BE74-96B3-ABC7F22A7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2965A4B-0482-288C-DBD2-544531B4FABE}"/>
              </a:ext>
            </a:extLst>
          </p:cNvPr>
          <p:cNvSpPr/>
          <p:nvPr/>
        </p:nvSpPr>
        <p:spPr>
          <a:xfrm>
            <a:off x="242887" y="142807"/>
            <a:ext cx="11706226" cy="3975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 1:5  And the light shineth in darkness; and the darkness comprehended it not.</a:t>
            </a:r>
          </a:p>
        </p:txBody>
      </p:sp>
    </p:spTree>
    <p:extLst>
      <p:ext uri="{BB962C8B-B14F-4D97-AF65-F5344CB8AC3E}">
        <p14:creationId xmlns:p14="http://schemas.microsoft.com/office/powerpoint/2010/main" val="19130977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D141EF-E22D-BDC6-53B6-189B97CFD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0F7EF12-C634-C622-B165-F88EF2D2ED00}"/>
              </a:ext>
            </a:extLst>
          </p:cNvPr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 8:12  Then spake Jesus again unto them, saying, I am the light of the world: he that followeth me shall not walk in darkness, but shall have the light of life.</a:t>
            </a:r>
          </a:p>
        </p:txBody>
      </p:sp>
    </p:spTree>
    <p:extLst>
      <p:ext uri="{BB962C8B-B14F-4D97-AF65-F5344CB8AC3E}">
        <p14:creationId xmlns:p14="http://schemas.microsoft.com/office/powerpoint/2010/main" val="15636492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53719F-5769-5C7E-69A5-90EB96383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44359B3-2C4C-99D7-6E44-3F8B8BF53F0C}"/>
              </a:ext>
            </a:extLst>
          </p:cNvPr>
          <p:cNvSpPr/>
          <p:nvPr/>
        </p:nvSpPr>
        <p:spPr>
          <a:xfrm>
            <a:off x="242887" y="73135"/>
            <a:ext cx="11706226" cy="4363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Acts 16:31  And they said, Believe on the Lord Jesus Christ, and thou shalt be saved, and thy house.</a:t>
            </a:r>
          </a:p>
        </p:txBody>
      </p:sp>
    </p:spTree>
    <p:extLst>
      <p:ext uri="{BB962C8B-B14F-4D97-AF65-F5344CB8AC3E}">
        <p14:creationId xmlns:p14="http://schemas.microsoft.com/office/powerpoint/2010/main" val="6139506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DDB0B9-019B-D421-612E-3C4CB6755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4709B5-328E-3A38-92B5-839E19ACFEC8}"/>
              </a:ext>
            </a:extLst>
          </p:cNvPr>
          <p:cNvSpPr/>
          <p:nvPr/>
        </p:nvSpPr>
        <p:spPr>
          <a:xfrm>
            <a:off x="242887" y="142807"/>
            <a:ext cx="11706226" cy="6254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Philippians 3:13  Brethren, I count not myself to have apprehended: but this one thing I do, forgetting those things which are behind, and reaching forth unto those things which are before,</a:t>
            </a:r>
          </a:p>
        </p:txBody>
      </p:sp>
    </p:spTree>
    <p:extLst>
      <p:ext uri="{BB962C8B-B14F-4D97-AF65-F5344CB8AC3E}">
        <p14:creationId xmlns:p14="http://schemas.microsoft.com/office/powerpoint/2010/main" val="828049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13F440-1A7F-68FF-C4B1-4C33169F3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A60C21-3E91-B100-6A14-4ECE7C8E2901}"/>
              </a:ext>
            </a:extLst>
          </p:cNvPr>
          <p:cNvSpPr/>
          <p:nvPr/>
        </p:nvSpPr>
        <p:spPr>
          <a:xfrm>
            <a:off x="242887" y="142807"/>
            <a:ext cx="11706226" cy="5450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 9:4  I must work the works of him that sent me, while it is day: the night cometh, when no man can work.</a:t>
            </a:r>
          </a:p>
        </p:txBody>
      </p:sp>
    </p:spTree>
    <p:extLst>
      <p:ext uri="{BB962C8B-B14F-4D97-AF65-F5344CB8AC3E}">
        <p14:creationId xmlns:p14="http://schemas.microsoft.com/office/powerpoint/2010/main" val="3876540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095432"/>
            <a:ext cx="12192000" cy="2470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Visit Us: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TrueWordsBaptist.org</a:t>
            </a: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859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537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Genesis 1:5  And God called the light Day, and the darkness he called Night. And the evening and the morning were the first day.</a:t>
            </a:r>
          </a:p>
        </p:txBody>
      </p:sp>
    </p:spTree>
    <p:extLst>
      <p:ext uri="{BB962C8B-B14F-4D97-AF65-F5344CB8AC3E}">
        <p14:creationId xmlns:p14="http://schemas.microsoft.com/office/powerpoint/2010/main" val="97872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099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Genesis 1:3-5  And God said, Let there be light: and there was light.  4 And God saw the light, that it was good: and God divided the light from the darkness.  5 And God called the light Day, and the darkness he called Night. And the evening and the morning were the first day.</a:t>
            </a:r>
          </a:p>
        </p:txBody>
      </p:sp>
    </p:spTree>
    <p:extLst>
      <p:ext uri="{BB962C8B-B14F-4D97-AF65-F5344CB8AC3E}">
        <p14:creationId xmlns:p14="http://schemas.microsoft.com/office/powerpoint/2010/main" val="1411538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57D128-C38E-2983-FF63-E07E78F62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7CD672-CE27-9420-5078-98048C91D0E6}"/>
              </a:ext>
            </a:extLst>
          </p:cNvPr>
          <p:cNvSpPr/>
          <p:nvPr/>
        </p:nvSpPr>
        <p:spPr>
          <a:xfrm>
            <a:off x="242887" y="142807"/>
            <a:ext cx="11706226" cy="5365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Genesis 1:14  And God said, Let there be lights in the firmament of the heaven to divide the day from the night; and let them be for signs, and for seasons, and for days, and years:</a:t>
            </a:r>
          </a:p>
        </p:txBody>
      </p:sp>
    </p:spTree>
    <p:extLst>
      <p:ext uri="{BB962C8B-B14F-4D97-AF65-F5344CB8AC3E}">
        <p14:creationId xmlns:p14="http://schemas.microsoft.com/office/powerpoint/2010/main" val="836739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5787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Genesis 1:19  And the evening and the morning were the fourth day.</a:t>
            </a:r>
          </a:p>
        </p:txBody>
      </p:sp>
    </p:spTree>
    <p:extLst>
      <p:ext uri="{BB962C8B-B14F-4D97-AF65-F5344CB8AC3E}">
        <p14:creationId xmlns:p14="http://schemas.microsoft.com/office/powerpoint/2010/main" val="1210884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60225"/>
            <a:ext cx="11706226" cy="6537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John 1:5  This then is the message which we have heard of him, and declare unto you, that God is light, and in him is no darkness at all.</a:t>
            </a:r>
          </a:p>
        </p:txBody>
      </p:sp>
    </p:spTree>
    <p:extLst>
      <p:ext uri="{BB962C8B-B14F-4D97-AF65-F5344CB8AC3E}">
        <p14:creationId xmlns:p14="http://schemas.microsoft.com/office/powerpoint/2010/main" val="188056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30E2A7-31B2-E886-0E5C-E5AC1465F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C585F35-AED2-EE85-F640-08BB1DD4EE1D}"/>
              </a:ext>
            </a:extLst>
          </p:cNvPr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 8:12  Then spake Jesus again unto them, saying, I am the light of the world: he that followeth me shall not walk in darkness, but shall have the light of life.</a:t>
            </a:r>
          </a:p>
        </p:txBody>
      </p:sp>
    </p:spTree>
    <p:extLst>
      <p:ext uri="{BB962C8B-B14F-4D97-AF65-F5344CB8AC3E}">
        <p14:creationId xmlns:p14="http://schemas.microsoft.com/office/powerpoint/2010/main" val="3082734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92063</TotalTime>
  <Words>1261</Words>
  <Application>Microsoft Office PowerPoint</Application>
  <PresentationFormat>Widescreen</PresentationFormat>
  <Paragraphs>44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joshwlc</dc:creator>
  <cp:lastModifiedBy>Joshua Tapp</cp:lastModifiedBy>
  <cp:revision>625</cp:revision>
  <cp:lastPrinted>2020-01-28T17:57:24Z</cp:lastPrinted>
  <dcterms:created xsi:type="dcterms:W3CDTF">2019-08-31T20:33:16Z</dcterms:created>
  <dcterms:modified xsi:type="dcterms:W3CDTF">2025-05-22T15:24:21Z</dcterms:modified>
</cp:coreProperties>
</file>