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9" r:id="rId4"/>
    <p:sldId id="765" r:id="rId5"/>
    <p:sldId id="815" r:id="rId6"/>
    <p:sldId id="818" r:id="rId7"/>
    <p:sldId id="819" r:id="rId8"/>
    <p:sldId id="825" r:id="rId9"/>
    <p:sldId id="831" r:id="rId10"/>
    <p:sldId id="833" r:id="rId11"/>
    <p:sldId id="837" r:id="rId12"/>
    <p:sldId id="839" r:id="rId13"/>
    <p:sldId id="840" r:id="rId14"/>
    <p:sldId id="845" r:id="rId15"/>
    <p:sldId id="846" r:id="rId16"/>
    <p:sldId id="793" r:id="rId1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4/23/2025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660746"/>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3:8-13</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185527"/>
            <a:ext cx="11706226" cy="35870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6:8  And Stephen, full of faith and power, did great wonders and miracles among the people.</a:t>
            </a:r>
          </a:p>
        </p:txBody>
      </p:sp>
    </p:spTree>
    <p:extLst>
      <p:ext uri="{BB962C8B-B14F-4D97-AF65-F5344CB8AC3E}">
        <p14:creationId xmlns:p14="http://schemas.microsoft.com/office/powerpoint/2010/main" val="1619754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48872"/>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7:59-60  And they stoned Stephen, calling upon God, and saying, Lord Jesus, receive my spirit.  60 And he kneeled down, and cried with a loud voice, Lord, lay not this sin to their charge. And when he had said this, he fell asleep.</a:t>
            </a:r>
          </a:p>
        </p:txBody>
      </p:sp>
    </p:spTree>
    <p:extLst>
      <p:ext uri="{BB962C8B-B14F-4D97-AF65-F5344CB8AC3E}">
        <p14:creationId xmlns:p14="http://schemas.microsoft.com/office/powerpoint/2010/main" val="1255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16680"/>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8:5  Then Philip went down to the city of Samaria, and preached Christ unto them.</a:t>
            </a:r>
          </a:p>
        </p:txBody>
      </p:sp>
    </p:spTree>
    <p:extLst>
      <p:ext uri="{BB962C8B-B14F-4D97-AF65-F5344CB8AC3E}">
        <p14:creationId xmlns:p14="http://schemas.microsoft.com/office/powerpoint/2010/main" val="3983686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48252"/>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8:6  And the people with one accord gave heed unto those things which Philip spake, hearing and seeing the miracles which he did.</a:t>
            </a:r>
          </a:p>
        </p:txBody>
      </p:sp>
    </p:spTree>
    <p:extLst>
      <p:ext uri="{BB962C8B-B14F-4D97-AF65-F5344CB8AC3E}">
        <p14:creationId xmlns:p14="http://schemas.microsoft.com/office/powerpoint/2010/main" val="1733465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3:13  For they that have used the office of a deacon well purchase to themselves a good degree, and great boldness in the faith which is in Christ Jesus.</a:t>
            </a:r>
          </a:p>
        </p:txBody>
      </p:sp>
    </p:spTree>
    <p:extLst>
      <p:ext uri="{BB962C8B-B14F-4D97-AF65-F5344CB8AC3E}">
        <p14:creationId xmlns:p14="http://schemas.microsoft.com/office/powerpoint/2010/main" val="1671627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578741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23:11  But he that is greatest among you shall be your servant.</a:t>
            </a:r>
          </a:p>
        </p:txBody>
      </p:sp>
    </p:spTree>
    <p:extLst>
      <p:ext uri="{BB962C8B-B14F-4D97-AF65-F5344CB8AC3E}">
        <p14:creationId xmlns:p14="http://schemas.microsoft.com/office/powerpoint/2010/main" val="1067479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77643"/>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3:8-11   Likewise must the deacons be grave, not doubletongued, not given to much wine, not greedy of filthy lucre;  9 Holding the mystery of the faith in a pure conscience.  10 And let these also first be proved; then let them use the office of a deacon, being found blameless.  11 Even so must their wives be grave, not slanderers, sober, faithful in all things.</a:t>
            </a:r>
          </a:p>
        </p:txBody>
      </p:sp>
    </p:spTree>
    <p:extLst>
      <p:ext uri="{BB962C8B-B14F-4D97-AF65-F5344CB8AC3E}">
        <p14:creationId xmlns:p14="http://schemas.microsoft.com/office/powerpoint/2010/main" val="1095468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91263B-FF6D-53AC-6973-BD0759018DF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3AA22A-84F8-1D22-24DA-A026D49B9B31}"/>
              </a:ext>
            </a:extLst>
          </p:cNvPr>
          <p:cNvSpPr/>
          <p:nvPr/>
        </p:nvSpPr>
        <p:spPr>
          <a:xfrm>
            <a:off x="242887" y="177633"/>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3:12-13   Let the deacons be the husbands of one wife, ruling their children and their own houses well.  13 For they that have used the office of a deacon well purchase to themselves a good degree, and great boldness in the faith which is in Christ Jesus.</a:t>
            </a:r>
          </a:p>
        </p:txBody>
      </p:sp>
    </p:spTree>
    <p:extLst>
      <p:ext uri="{BB962C8B-B14F-4D97-AF65-F5344CB8AC3E}">
        <p14:creationId xmlns:p14="http://schemas.microsoft.com/office/powerpoint/2010/main" val="196388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14784"/>
            <a:ext cx="12192000" cy="496655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A Biblical Church</a:t>
            </a:r>
            <a:br>
              <a:rPr lang="en-US" sz="80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br>
            <a:r>
              <a:rPr lang="en-US" sz="80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Part 2: The Office</a:t>
            </a:r>
            <a:br>
              <a:rPr lang="en-US" sz="80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br>
            <a:r>
              <a:rPr lang="en-US" sz="80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of a Deacon</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16680"/>
            <a:ext cx="11706226" cy="662136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1:1-2  Paul and Timotheus, the servants of Jesus Christ, to all the saints in Christ Jesus which are at Philippi, with the bishops and deacons:  2 Grace be unto you, and peace, from God our Father, and from the Lord Jesus Christ.</a:t>
            </a:r>
          </a:p>
        </p:txBody>
      </p:sp>
    </p:spTree>
    <p:extLst>
      <p:ext uri="{BB962C8B-B14F-4D97-AF65-F5344CB8AC3E}">
        <p14:creationId xmlns:p14="http://schemas.microsoft.com/office/powerpoint/2010/main" val="2401900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657474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6:1–4  And in those days, when the number of the disciples was multiplied, there arose a murmuring of the Grecians against the Hebrews, because their widows were neglected in the daily ministration. Then the twelve called the multitude of the disciples unto them, and said, It is not reason that we should leave the word of God, and serve tables. Wherefore, brethren, look ye out among you seven men of honest report, full of the Holy Ghost and wisdom, whom we may appoint over this business. But we will give ourselves continually to prayer, and to the ministry of the word.</a:t>
            </a:r>
          </a:p>
        </p:txBody>
      </p:sp>
    </p:spTree>
    <p:extLst>
      <p:ext uri="{BB962C8B-B14F-4D97-AF65-F5344CB8AC3E}">
        <p14:creationId xmlns:p14="http://schemas.microsoft.com/office/powerpoint/2010/main" val="4181834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11503"/>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4:34-35  Neither was there any among them that lacked: for as many as were possessors of lands or houses sold them, and brought the prices of the things that were sold,  35 And laid them down at the apostles' feet: and distribution was made unto every man according as he had need.</a:t>
            </a:r>
          </a:p>
        </p:txBody>
      </p:sp>
    </p:spTree>
    <p:extLst>
      <p:ext uri="{BB962C8B-B14F-4D97-AF65-F5344CB8AC3E}">
        <p14:creationId xmlns:p14="http://schemas.microsoft.com/office/powerpoint/2010/main" val="3765526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3:8–13  Likewise must the deacons be grave, not doubletongued, not given to much wine, not greedy of filthy lucre; Holding the mystery of the faith in a pure conscience. And let these also first be proved; then let them use the office of a deacon, being found blameless. Even so must their wives be grave, not slanderers, sober, faithful in all things. Let the deacons be the husbands of one wife, ruling their children and their own houses well. For they that have used the office of a deacon well purchase to themselves a good degree, and great boldness in the faith which is in Christ Jesus.</a:t>
            </a:r>
          </a:p>
        </p:txBody>
      </p:sp>
    </p:spTree>
    <p:extLst>
      <p:ext uri="{BB962C8B-B14F-4D97-AF65-F5344CB8AC3E}">
        <p14:creationId xmlns:p14="http://schemas.microsoft.com/office/powerpoint/2010/main" val="4238792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6:5-7  And the saying pleased the whole multitude: and they chose Stephen, a man full of faith and of the Holy Ghost, and Philip, and Prochorus, and Nicanor, and Timon, and Parmenas, and Nicolas a proselyte of Antioch:  6 Whom they set before the apostles: and when they had prayed, they laid their hands on them.  7 And the word of God increased; and the number of the disciples multiplied in Jerusalem greatly; and a great company of the priests were obedient to the faith.</a:t>
            </a:r>
          </a:p>
        </p:txBody>
      </p:sp>
    </p:spTree>
    <p:extLst>
      <p:ext uri="{BB962C8B-B14F-4D97-AF65-F5344CB8AC3E}">
        <p14:creationId xmlns:p14="http://schemas.microsoft.com/office/powerpoint/2010/main" val="4789312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103166</TotalTime>
  <Words>837</Words>
  <Application>Microsoft Office PowerPoint</Application>
  <PresentationFormat>Widescreen</PresentationFormat>
  <Paragraphs>24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605</cp:revision>
  <cp:lastPrinted>2020-01-28T17:57:24Z</cp:lastPrinted>
  <dcterms:created xsi:type="dcterms:W3CDTF">2019-08-31T20:33:16Z</dcterms:created>
  <dcterms:modified xsi:type="dcterms:W3CDTF">2025-04-23T19:27:41Z</dcterms:modified>
</cp:coreProperties>
</file>