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29" r:id="rId5"/>
    <p:sldId id="831" r:id="rId6"/>
    <p:sldId id="834" r:id="rId7"/>
    <p:sldId id="836" r:id="rId8"/>
    <p:sldId id="837" r:id="rId9"/>
    <p:sldId id="838" r:id="rId10"/>
    <p:sldId id="839" r:id="rId11"/>
    <p:sldId id="844" r:id="rId12"/>
    <p:sldId id="845" r:id="rId13"/>
    <p:sldId id="846" r:id="rId14"/>
    <p:sldId id="860" r:id="rId15"/>
    <p:sldId id="861" r:id="rId16"/>
    <p:sldId id="862" r:id="rId17"/>
    <p:sldId id="793" r:id="rId1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29084"/>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28:1-6</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24:6-7  He is not here, but is risen: remember how he spake unto you when he was yet in Galilee,  7 Saying, The Son of man must be delivered into the hands of sinful men, and be crucified, and the third day rise again.</a:t>
            </a:r>
          </a:p>
        </p:txBody>
      </p:sp>
    </p:spTree>
    <p:extLst>
      <p:ext uri="{BB962C8B-B14F-4D97-AF65-F5344CB8AC3E}">
        <p14:creationId xmlns:p14="http://schemas.microsoft.com/office/powerpoint/2010/main" val="838200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4:23-25  Now it was not written for his sake alone, that it was imputed to him;  24 But for us also, to whom it shall be imputed, if we believe on him that raised up Jesus our Lord from the dead;  25 Who was delivered for our offences, and was raised again for our justification.</a:t>
            </a:r>
          </a:p>
        </p:txBody>
      </p:sp>
    </p:spTree>
    <p:extLst>
      <p:ext uri="{BB962C8B-B14F-4D97-AF65-F5344CB8AC3E}">
        <p14:creationId xmlns:p14="http://schemas.microsoft.com/office/powerpoint/2010/main" val="1813727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61467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15:16-17  For if the dead rise not, then is not Christ raised:  17 And if Christ be not raised, your faith is vain; ye are yet in your sins.</a:t>
            </a:r>
          </a:p>
        </p:txBody>
      </p:sp>
    </p:spTree>
    <p:extLst>
      <p:ext uri="{BB962C8B-B14F-4D97-AF65-F5344CB8AC3E}">
        <p14:creationId xmlns:p14="http://schemas.microsoft.com/office/powerpoint/2010/main" val="77354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168934"/>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5:28-29  Marvel not at this: for the hour is coming, in the which all that are in the graves shall hear his voice,  29 And shall come forth; they that have done good, unto the resurrection of life; and they that have done evil, unto the resurrection of damnation.</a:t>
            </a:r>
          </a:p>
        </p:txBody>
      </p:sp>
    </p:spTree>
    <p:extLst>
      <p:ext uri="{BB962C8B-B14F-4D97-AF65-F5344CB8AC3E}">
        <p14:creationId xmlns:p14="http://schemas.microsoft.com/office/powerpoint/2010/main" val="872617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2D5FAE-FADF-3936-B341-0A21C3F02B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50AA55A-83ED-AE3C-34EF-BC695ACAE6AE}"/>
              </a:ext>
            </a:extLst>
          </p:cNvPr>
          <p:cNvSpPr/>
          <p:nvPr/>
        </p:nvSpPr>
        <p:spPr>
          <a:xfrm>
            <a:off x="242887" y="121613"/>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20:13-15  And the sea gave up the dead which were in it; and death and hell delivered up the dead which were in them: and they were judged every man according to their works.  14 And death and hell were cast into the lake of fire. This is the second death.  15 And whosoever was not found written in the book of life was cast into the lake of fire.</a:t>
            </a:r>
          </a:p>
        </p:txBody>
      </p:sp>
    </p:spTree>
    <p:extLst>
      <p:ext uri="{BB962C8B-B14F-4D97-AF65-F5344CB8AC3E}">
        <p14:creationId xmlns:p14="http://schemas.microsoft.com/office/powerpoint/2010/main" val="4216631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BC8971E-9E21-D8B3-E425-ACAF66448B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58DEA46-0544-AA05-11DF-7E3E93FDE92D}"/>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15:54-57  So when this corruptible shall have put on incorruption, and this mortal shall have put on immortality, then shall be brought to pass the saying that is written, Death is swallowed up in victory.  55 O death, where is thy sting? O grave, where is thy victory?  56 The sting of death is sin; and the strength of sin is the law.  57 But thanks be to God, which giveth us the victory through our Lord Jesus Christ.</a:t>
            </a:r>
          </a:p>
        </p:txBody>
      </p:sp>
    </p:spTree>
    <p:extLst>
      <p:ext uri="{BB962C8B-B14F-4D97-AF65-F5344CB8AC3E}">
        <p14:creationId xmlns:p14="http://schemas.microsoft.com/office/powerpoint/2010/main" val="1591646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240DCFD-77B4-8BFF-E924-B973C24AD58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4D01CE-9D84-6BFC-1AFF-9C5ED3DCBAEA}"/>
              </a:ext>
            </a:extLst>
          </p:cNvPr>
          <p:cNvSpPr/>
          <p:nvPr/>
        </p:nvSpPr>
        <p:spPr>
          <a:xfrm>
            <a:off x="242887" y="142807"/>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16:30-31  And brought them out, and said, Sirs, what must I do to be saved?  31 And they said, Believe on the Lord Jesus Christ, and thou shalt be saved, and thy house.</a:t>
            </a:r>
          </a:p>
        </p:txBody>
      </p:sp>
    </p:spTree>
    <p:extLst>
      <p:ext uri="{BB962C8B-B14F-4D97-AF65-F5344CB8AC3E}">
        <p14:creationId xmlns:p14="http://schemas.microsoft.com/office/powerpoint/2010/main" val="36846324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1341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28:1-3   In the end of the sabbath, as it began to dawn toward the first day of the week, came Mary Magdalene and the other Mary to see the sepulchre.  2 And, behold, there was a great earthquake: for the angel of the Lord descended from heaven, and came and rolled back the stone from the door, and sat upon it.  3 His countenance was like lightning, and his raiment white as snow:</a:t>
            </a:r>
          </a:p>
        </p:txBody>
      </p:sp>
    </p:spTree>
    <p:extLst>
      <p:ext uri="{BB962C8B-B14F-4D97-AF65-F5344CB8AC3E}">
        <p14:creationId xmlns:p14="http://schemas.microsoft.com/office/powerpoint/2010/main" val="3799814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C75E2C-B07E-F3AF-3DF0-521323CBB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006FAC-B04E-D620-0FDB-2AA7E3644AAC}"/>
              </a:ext>
            </a:extLst>
          </p:cNvPr>
          <p:cNvSpPr/>
          <p:nvPr/>
        </p:nvSpPr>
        <p:spPr>
          <a:xfrm>
            <a:off x="242887" y="1047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28:4-6   And for fear of him the keepers did shake, and became as dead men.  5 And the angel answered and said unto the women, Fear not ye: for I know that ye seek Jesus, which was crucified.  6 He is not here: for he is risen, as he said. Come, see the place where the Lord lay.</a:t>
            </a:r>
          </a:p>
        </p:txBody>
      </p:sp>
    </p:spTree>
    <p:extLst>
      <p:ext uri="{BB962C8B-B14F-4D97-AF65-F5344CB8AC3E}">
        <p14:creationId xmlns:p14="http://schemas.microsoft.com/office/powerpoint/2010/main" val="359589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39219"/>
            <a:ext cx="12192000" cy="416306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When The Grave</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Gives Up</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1613"/>
            <a:ext cx="11706226" cy="641515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28:1-2  In the end of the sabbath, as it began to dawn toward the first day of the week, came Mary Magdalene and the other Mary to see the sepulchre.  2 And, behold, there was a great earthquake: for the angel of the Lord descended from heaven, and came and rolled back the stone from the door, and sat upon it.</a:t>
            </a:r>
          </a:p>
        </p:txBody>
      </p:sp>
    </p:spTree>
    <p:extLst>
      <p:ext uri="{BB962C8B-B14F-4D97-AF65-F5344CB8AC3E}">
        <p14:creationId xmlns:p14="http://schemas.microsoft.com/office/powerpoint/2010/main" val="18805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28:3-6  His countenance was like lightning, and his raiment white as snow:  4 And for fear of him the keepers did shake, and became as dead men.  5 And the angel answered and said unto the women, Fear not ye: for I know that ye seek Jesus, which was crucified.  6 He is not here: for he is risen, as he said. Come, see the place where the Lord lay.</a:t>
            </a:r>
          </a:p>
        </p:txBody>
      </p:sp>
    </p:spTree>
    <p:extLst>
      <p:ext uri="{BB962C8B-B14F-4D97-AF65-F5344CB8AC3E}">
        <p14:creationId xmlns:p14="http://schemas.microsoft.com/office/powerpoint/2010/main" val="296157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16:10  For thou wilt not leave my soul in hell; neither wilt thou suffer thine Holy One to see corruption.</a:t>
            </a:r>
          </a:p>
        </p:txBody>
      </p:sp>
    </p:spTree>
    <p:extLst>
      <p:ext uri="{BB962C8B-B14F-4D97-AF65-F5344CB8AC3E}">
        <p14:creationId xmlns:p14="http://schemas.microsoft.com/office/powerpoint/2010/main" val="387726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12:40  For as Jonas was three days and three nights in the whale's belly; so shall the Son of man be three days and three nights in the heart of the earth.</a:t>
            </a:r>
          </a:p>
        </p:txBody>
      </p:sp>
    </p:spTree>
    <p:extLst>
      <p:ext uri="{BB962C8B-B14F-4D97-AF65-F5344CB8AC3E}">
        <p14:creationId xmlns:p14="http://schemas.microsoft.com/office/powerpoint/2010/main" val="132122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16:21  From that time forth began Jesus to shew unto his disciples, how that he must go unto Jerusalem, and suffer many things of the elders and chief priests and scribes, and be killed, and be raised again the third day.</a:t>
            </a:r>
          </a:p>
        </p:txBody>
      </p:sp>
    </p:spTree>
    <p:extLst>
      <p:ext uri="{BB962C8B-B14F-4D97-AF65-F5344CB8AC3E}">
        <p14:creationId xmlns:p14="http://schemas.microsoft.com/office/powerpoint/2010/main" val="2889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87655</TotalTime>
  <Words>911</Words>
  <Application>Microsoft Office PowerPoint</Application>
  <PresentationFormat>Widescreen</PresentationFormat>
  <Paragraphs>26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622</cp:revision>
  <cp:lastPrinted>2020-01-28T17:57:24Z</cp:lastPrinted>
  <dcterms:created xsi:type="dcterms:W3CDTF">2019-08-31T20:33:16Z</dcterms:created>
  <dcterms:modified xsi:type="dcterms:W3CDTF">2025-04-14T22:01:33Z</dcterms:modified>
</cp:coreProperties>
</file>