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84" r:id="rId3"/>
    <p:sldId id="917" r:id="rId4"/>
    <p:sldId id="829" r:id="rId5"/>
    <p:sldId id="863" r:id="rId6"/>
    <p:sldId id="865" r:id="rId7"/>
    <p:sldId id="903" r:id="rId8"/>
    <p:sldId id="866" r:id="rId9"/>
    <p:sldId id="831" r:id="rId10"/>
    <p:sldId id="904" r:id="rId11"/>
    <p:sldId id="832" r:id="rId12"/>
    <p:sldId id="793" r:id="rId13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08995"/>
            <a:ext cx="12192000" cy="34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Evening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26:26-30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Tapp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E51191-C549-4B09-C1BD-466E474C9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39F008-0568-7D0F-69F6-5306D47ACF9C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26:29  But I say unto you, I will not drink henceforth of this fruit of the vine, until that day when I drink it new with you in my Father's kingdom.</a:t>
            </a:r>
          </a:p>
        </p:txBody>
      </p:sp>
    </p:spTree>
    <p:extLst>
      <p:ext uri="{BB962C8B-B14F-4D97-AF65-F5344CB8AC3E}">
        <p14:creationId xmlns:p14="http://schemas.microsoft.com/office/powerpoint/2010/main" val="3337026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Corinthians 11:28  But let a man examine himself, and so let him eat of that bread, and drink of that cup.</a:t>
            </a:r>
          </a:p>
        </p:txBody>
      </p:sp>
    </p:spTree>
    <p:extLst>
      <p:ext uri="{BB962C8B-B14F-4D97-AF65-F5344CB8AC3E}">
        <p14:creationId xmlns:p14="http://schemas.microsoft.com/office/powerpoint/2010/main" val="125113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34D57-D2A9-6E57-0378-4B4F5755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05043C-7DCC-D73E-E76A-ACEB295A4F5D}"/>
              </a:ext>
            </a:extLst>
          </p:cNvPr>
          <p:cNvSpPr/>
          <p:nvPr/>
        </p:nvSpPr>
        <p:spPr>
          <a:xfrm>
            <a:off x="242887" y="159042"/>
            <a:ext cx="11706226" cy="6562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26:26-28   And as they were eating, Jesus took bread, and blessed it, and brake it, and gave it to the disciples, and said, Take, eat; this is my body.  27 And he took the cup, and gave thanks, and gave it to them, saying, Drink ye all of it;  28 For this is my blood of the new testament, which is shed for many for the remission of sins.</a:t>
            </a:r>
          </a:p>
        </p:txBody>
      </p:sp>
    </p:spTree>
    <p:extLst>
      <p:ext uri="{BB962C8B-B14F-4D97-AF65-F5344CB8AC3E}">
        <p14:creationId xmlns:p14="http://schemas.microsoft.com/office/powerpoint/2010/main" val="282192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E646C9-4EAD-B807-3D78-7DCCA9119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86B6E3-4675-6746-C495-C9A7B432FFE5}"/>
              </a:ext>
            </a:extLst>
          </p:cNvPr>
          <p:cNvSpPr/>
          <p:nvPr/>
        </p:nvSpPr>
        <p:spPr>
          <a:xfrm>
            <a:off x="242887" y="141623"/>
            <a:ext cx="11706226" cy="556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26:29-30   But I say unto you, I will not drink henceforth of this fruit of the vine, until that day when I drink it new with you in my Father's kingdom.  30 And when they had sung an hymn, they went out into the mount of Olives.</a:t>
            </a:r>
          </a:p>
        </p:txBody>
      </p:sp>
    </p:spTree>
    <p:extLst>
      <p:ext uri="{BB962C8B-B14F-4D97-AF65-F5344CB8AC3E}">
        <p14:creationId xmlns:p14="http://schemas.microsoft.com/office/powerpoint/2010/main" val="378203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84625"/>
            <a:ext cx="12192000" cy="4356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the Sermon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Drink Ye All Of It: The Cup of Wrath, Redemption, and Glory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26:27-28  And he took the cup, and gave thanks, and gave it to them, saying, Drink ye all of it; 28 For this is my blood of the new testament, which is shed for many for the remission of sins.</a:t>
            </a:r>
          </a:p>
        </p:txBody>
      </p:sp>
    </p:spTree>
    <p:extLst>
      <p:ext uri="{BB962C8B-B14F-4D97-AF65-F5344CB8AC3E}">
        <p14:creationId xmlns:p14="http://schemas.microsoft.com/office/powerpoint/2010/main" val="9787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026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Psalm 75:8  For in the hand of the Lord there is a cup, and the wine is red; it is full of mixture; and he poureth out of the same: but the dregs thereof, all the wicked of the earth shall wring them out, and drink them.</a:t>
            </a:r>
          </a:p>
        </p:txBody>
      </p:sp>
    </p:spTree>
    <p:extLst>
      <p:ext uri="{BB962C8B-B14F-4D97-AF65-F5344CB8AC3E}">
        <p14:creationId xmlns:p14="http://schemas.microsoft.com/office/powerpoint/2010/main" val="1411538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57D128-C38E-2983-FF63-E07E78F62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CD672-CE27-9420-5078-98048C91D0E6}"/>
              </a:ext>
            </a:extLst>
          </p:cNvPr>
          <p:cNvSpPr/>
          <p:nvPr/>
        </p:nvSpPr>
        <p:spPr>
          <a:xfrm>
            <a:off x="242887" y="142807"/>
            <a:ext cx="11706226" cy="5560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26:39  And he went a little further, and fell on his face, and prayed, saying, O my Father, if it be possible, let this cup pass from me: nevertheless not as I will, but as thou wilt.</a:t>
            </a:r>
          </a:p>
        </p:txBody>
      </p:sp>
    </p:spTree>
    <p:extLst>
      <p:ext uri="{BB962C8B-B14F-4D97-AF65-F5344CB8AC3E}">
        <p14:creationId xmlns:p14="http://schemas.microsoft.com/office/powerpoint/2010/main" val="836739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26:27-28  And he took the cup, and gave thanks, and gave it to them, saying, Drink ye all of it; 28 For this is my blood of the new testament, which is shed for many for the remission of sins.</a:t>
            </a:r>
          </a:p>
        </p:txBody>
      </p:sp>
    </p:spTree>
    <p:extLst>
      <p:ext uri="{BB962C8B-B14F-4D97-AF65-F5344CB8AC3E}">
        <p14:creationId xmlns:p14="http://schemas.microsoft.com/office/powerpoint/2010/main" val="121088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16:31  And they said, Believe on the Lord Jesus Christ, and thou shalt be saved, and thy house.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91957</TotalTime>
  <Words>504</Words>
  <Application>Microsoft Office PowerPoint</Application>
  <PresentationFormat>Widescreen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Joshua Tapp</cp:lastModifiedBy>
  <cp:revision>619</cp:revision>
  <cp:lastPrinted>2020-01-28T17:57:24Z</cp:lastPrinted>
  <dcterms:created xsi:type="dcterms:W3CDTF">2019-08-31T20:33:16Z</dcterms:created>
  <dcterms:modified xsi:type="dcterms:W3CDTF">2025-04-14T23:38:59Z</dcterms:modified>
</cp:coreProperties>
</file>