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764" r:id="rId2"/>
    <p:sldId id="884" r:id="rId3"/>
    <p:sldId id="917" r:id="rId4"/>
    <p:sldId id="829" r:id="rId5"/>
    <p:sldId id="863" r:id="rId6"/>
    <p:sldId id="865" r:id="rId7"/>
    <p:sldId id="903" r:id="rId8"/>
    <p:sldId id="866" r:id="rId9"/>
    <p:sldId id="831" r:id="rId10"/>
    <p:sldId id="904" r:id="rId11"/>
    <p:sldId id="832" r:id="rId12"/>
    <p:sldId id="888" r:id="rId13"/>
    <p:sldId id="906" r:id="rId14"/>
    <p:sldId id="907" r:id="rId15"/>
    <p:sldId id="909" r:id="rId16"/>
    <p:sldId id="908" r:id="rId17"/>
    <p:sldId id="887" r:id="rId18"/>
    <p:sldId id="889" r:id="rId19"/>
    <p:sldId id="890" r:id="rId20"/>
    <p:sldId id="891" r:id="rId21"/>
    <p:sldId id="915" r:id="rId22"/>
    <p:sldId id="914" r:id="rId23"/>
    <p:sldId id="913" r:id="rId24"/>
    <p:sldId id="912" r:id="rId25"/>
    <p:sldId id="892" r:id="rId26"/>
    <p:sldId id="793" r:id="rId27"/>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353" autoAdjust="0"/>
    <p:restoredTop sz="94660"/>
  </p:normalViewPr>
  <p:slideViewPr>
    <p:cSldViewPr snapToGrid="0">
      <p:cViewPr varScale="1">
        <p:scale>
          <a:sx n="110" d="100"/>
          <a:sy n="110" d="100"/>
        </p:scale>
        <p:origin x="474"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4/2/2025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4/2/2025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4/2/2025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4/2/2025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4/2/2025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4/2/2025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4/2/2025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4/2/2025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4/2/2025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4/2/2025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4/2/2025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4/2/2025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ruewordsbaptist.org/"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551812"/>
            <a:ext cx="12192000" cy="3985194"/>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Sunday Evening</a:t>
            </a:r>
            <a:endParaRPr kumimoji="0" lang="en-US" sz="9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9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Ephesians 6:1-9</a:t>
            </a:r>
            <a:endPar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Joshua </a:t>
            </a:r>
            <a:r>
              <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Tapp</a:t>
            </a:r>
            <a:endParaRPr kumimoji="0" lang="en-US" sz="7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10925881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32E51191-C549-4B09-C1BD-466E474C9CC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3839F008-0568-7D0F-69F6-5306D47ACF9C}"/>
              </a:ext>
            </a:extLst>
          </p:cNvPr>
          <p:cNvSpPr/>
          <p:nvPr/>
        </p:nvSpPr>
        <p:spPr>
          <a:xfrm>
            <a:off x="242887" y="142807"/>
            <a:ext cx="11706226" cy="4363695"/>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Exodus 21:15  And he that smiteth his father, or his mother, shall be surely put to death.</a:t>
            </a:r>
          </a:p>
        </p:txBody>
      </p:sp>
    </p:spTree>
    <p:extLst>
      <p:ext uri="{BB962C8B-B14F-4D97-AF65-F5344CB8AC3E}">
        <p14:creationId xmlns:p14="http://schemas.microsoft.com/office/powerpoint/2010/main" val="33370263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58699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8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Exodus 21:17  And he that curseth his father, or his mother, shall surely be put to death.</a:t>
            </a:r>
          </a:p>
        </p:txBody>
      </p:sp>
    </p:spTree>
    <p:extLst>
      <p:ext uri="{BB962C8B-B14F-4D97-AF65-F5344CB8AC3E}">
        <p14:creationId xmlns:p14="http://schemas.microsoft.com/office/powerpoint/2010/main" val="12511397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850D185-90B1-7B41-126F-81A61883AD6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F63770F0-1846-CE37-ACCC-C3954D098DEA}"/>
              </a:ext>
            </a:extLst>
          </p:cNvPr>
          <p:cNvSpPr/>
          <p:nvPr/>
        </p:nvSpPr>
        <p:spPr>
          <a:xfrm>
            <a:off x="242887" y="142807"/>
            <a:ext cx="11706226" cy="593765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Proverbs 20:20  Whoso curseth his father or his mother, his lamp shall be put out in obscure darkness.</a:t>
            </a:r>
          </a:p>
        </p:txBody>
      </p:sp>
    </p:spTree>
    <p:extLst>
      <p:ext uri="{BB962C8B-B14F-4D97-AF65-F5344CB8AC3E}">
        <p14:creationId xmlns:p14="http://schemas.microsoft.com/office/powerpoint/2010/main" val="2991862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D2789F5-4CDF-C187-F2A0-FD33E4F31C1A}"/>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75BBC8F7-7B37-9061-9835-670A6FB33A0A}"/>
              </a:ext>
            </a:extLst>
          </p:cNvPr>
          <p:cNvSpPr/>
          <p:nvPr/>
        </p:nvSpPr>
        <p:spPr>
          <a:xfrm>
            <a:off x="242887" y="142807"/>
            <a:ext cx="11706226" cy="536538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Proverbs 30:17  The eye that mocketh at his father, and despiseth to obey his mother, the ravens of the valley shall pick it out, and the young eagles shall eat it.</a:t>
            </a:r>
          </a:p>
        </p:txBody>
      </p:sp>
    </p:spTree>
    <p:extLst>
      <p:ext uri="{BB962C8B-B14F-4D97-AF65-F5344CB8AC3E}">
        <p14:creationId xmlns:p14="http://schemas.microsoft.com/office/powerpoint/2010/main" val="39536127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E4C37FF-3F8A-976C-9315-1253FF4FB88D}"/>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B67EB38F-ACE8-608B-BD7F-AAD8AB1BC61C}"/>
              </a:ext>
            </a:extLst>
          </p:cNvPr>
          <p:cNvSpPr/>
          <p:nvPr/>
        </p:nvSpPr>
        <p:spPr>
          <a:xfrm>
            <a:off x="242887" y="142807"/>
            <a:ext cx="11706226" cy="636007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Malachi 1:6  A son honoureth his father, and a servant his master: if then I be a father, where is mine honour? and if I be a master, where is my fear? saith the LORD of hosts unto you, O priests, that despise my name. And ye say, Wherein have we despised thy name?</a:t>
            </a:r>
          </a:p>
        </p:txBody>
      </p:sp>
    </p:spTree>
    <p:extLst>
      <p:ext uri="{BB962C8B-B14F-4D97-AF65-F5344CB8AC3E}">
        <p14:creationId xmlns:p14="http://schemas.microsoft.com/office/powerpoint/2010/main" val="10916361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07E3FD83-50C5-7AC2-B76A-88F58EAA931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941758A-2FBD-B4E0-9B62-FAF68C4F9097}"/>
              </a:ext>
            </a:extLst>
          </p:cNvPr>
          <p:cNvSpPr/>
          <p:nvPr/>
        </p:nvSpPr>
        <p:spPr>
          <a:xfrm>
            <a:off x="242887" y="142807"/>
            <a:ext cx="11706226" cy="636007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Kings 2:19  Bath-sheba therefore went unto king Solomon, to speak unto him for Adonijah. And the king rose up to meet her, and bowed himself unto her, and sat down on his throne, and caused a seat to be set for the king's mother; and she sat on his right hand.</a:t>
            </a:r>
          </a:p>
        </p:txBody>
      </p:sp>
    </p:spTree>
    <p:extLst>
      <p:ext uri="{BB962C8B-B14F-4D97-AF65-F5344CB8AC3E}">
        <p14:creationId xmlns:p14="http://schemas.microsoft.com/office/powerpoint/2010/main" val="34960888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19CDCB5F-21E2-8C99-73B6-3E10C3EA0C71}"/>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132CC78-E4B8-5A92-7509-BB61DAA0FF5A}"/>
              </a:ext>
            </a:extLst>
          </p:cNvPr>
          <p:cNvSpPr/>
          <p:nvPr/>
        </p:nvSpPr>
        <p:spPr>
          <a:xfrm>
            <a:off x="242887" y="99262"/>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2 Kings 2:12  And Elisha saw it, and he cried, My father, my father, the chariot of Israel, and the horsemen thereof. And he saw him no more: and he took hold of his own clothes, and rent them in two pieces.</a:t>
            </a:r>
          </a:p>
        </p:txBody>
      </p:sp>
    </p:spTree>
    <p:extLst>
      <p:ext uri="{BB962C8B-B14F-4D97-AF65-F5344CB8AC3E}">
        <p14:creationId xmlns:p14="http://schemas.microsoft.com/office/powerpoint/2010/main" val="9764372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8D44AC4-9D5E-1B11-38AB-7254527BAB93}"/>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3715765-1363-4057-8944-27AFC3B9488A}"/>
              </a:ext>
            </a:extLst>
          </p:cNvPr>
          <p:cNvSpPr/>
          <p:nvPr/>
        </p:nvSpPr>
        <p:spPr>
          <a:xfrm>
            <a:off x="242887" y="142807"/>
            <a:ext cx="11706226" cy="583781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19:26-27  When Jesus therefore saw his mother, and the disciple standing by, whom he loved, he saith unto his mother, Woman, behold thy son!  27 Then saith he to the disciple, Behold thy mother! And from that hour that disciple took her unto his own home.</a:t>
            </a:r>
          </a:p>
        </p:txBody>
      </p:sp>
    </p:spTree>
    <p:extLst>
      <p:ext uri="{BB962C8B-B14F-4D97-AF65-F5344CB8AC3E}">
        <p14:creationId xmlns:p14="http://schemas.microsoft.com/office/powerpoint/2010/main" val="29513861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FD81364F-7E0E-9DAB-881A-A43B57268FE1}"/>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B6C697C-08BB-0D18-FD2C-A3EB77919944}"/>
              </a:ext>
            </a:extLst>
          </p:cNvPr>
          <p:cNvSpPr/>
          <p:nvPr/>
        </p:nvSpPr>
        <p:spPr>
          <a:xfrm>
            <a:off x="242887" y="142807"/>
            <a:ext cx="11706226" cy="536538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Proverbs 1:8-9  My son, hear the instruction of thy father, and forsake not the law of thy mother:  9 For they shall be an ornament of grace unto thy head, and chains about thy neck.</a:t>
            </a:r>
          </a:p>
        </p:txBody>
      </p:sp>
    </p:spTree>
    <p:extLst>
      <p:ext uri="{BB962C8B-B14F-4D97-AF65-F5344CB8AC3E}">
        <p14:creationId xmlns:p14="http://schemas.microsoft.com/office/powerpoint/2010/main" val="40504263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7936BDEC-4D59-5402-65B6-BC9ECDDDB5F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B125066D-9CB0-54AE-7C6C-E4BF537F375B}"/>
              </a:ext>
            </a:extLst>
          </p:cNvPr>
          <p:cNvSpPr/>
          <p:nvPr/>
        </p:nvSpPr>
        <p:spPr>
          <a:xfrm>
            <a:off x="242887" y="142807"/>
            <a:ext cx="11706226" cy="593765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Proverbs 15:5  A fool despiseth his father's instruction: but he that regardeth reproof is prudent.</a:t>
            </a:r>
          </a:p>
        </p:txBody>
      </p:sp>
    </p:spTree>
    <p:extLst>
      <p:ext uri="{BB962C8B-B14F-4D97-AF65-F5344CB8AC3E}">
        <p14:creationId xmlns:p14="http://schemas.microsoft.com/office/powerpoint/2010/main" val="15166057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08634D57-D2A9-6E57-0378-4B4F57557DF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E05043C-7DCC-D73E-E76A-ACEB295A4F5D}"/>
              </a:ext>
            </a:extLst>
          </p:cNvPr>
          <p:cNvSpPr/>
          <p:nvPr/>
        </p:nvSpPr>
        <p:spPr>
          <a:xfrm>
            <a:off x="242887" y="63244"/>
            <a:ext cx="11706226" cy="6751848"/>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7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Ephesians 6:1-5   Children, obey your parents in the Lord: for this is right.  2 Honour thy father and mother; (which is the first commandment with promise;)  3 That it may be well with thee, and thou mayest live long on the earth.  4 And, ye fathers, provoke not your children to wrath: but bring them up in the nurture and admonition of the Lord.  5 Servants, be obedient to them that are your masters according to the flesh, with fear and trembling, in singleness of your heart, as unto Christ;</a:t>
            </a:r>
          </a:p>
        </p:txBody>
      </p:sp>
    </p:spTree>
    <p:extLst>
      <p:ext uri="{BB962C8B-B14F-4D97-AF65-F5344CB8AC3E}">
        <p14:creationId xmlns:p14="http://schemas.microsoft.com/office/powerpoint/2010/main" val="28219261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FAB031F0-1C12-1962-C0A8-CD3F2DB75EA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9CE6EDC4-7F40-AD0D-88B9-B5D1A6ED0051}"/>
              </a:ext>
            </a:extLst>
          </p:cNvPr>
          <p:cNvSpPr/>
          <p:nvPr/>
        </p:nvSpPr>
        <p:spPr>
          <a:xfrm>
            <a:off x="242887" y="142807"/>
            <a:ext cx="11706226" cy="597420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Proverbs 23:22-25  Hearken unto thy father that begat thee, and despise not thy mother when she is old.  23 Buy the truth, and sell it not; also wisdom, and instruction, and understanding.  24 The father of the righteous shall greatly rejoice: and he that begetteth a wise child shall have joy of him.  25 Thy father and thy mother shall be glad, and she that bare thee shall rejoice.</a:t>
            </a:r>
          </a:p>
        </p:txBody>
      </p:sp>
    </p:spTree>
    <p:extLst>
      <p:ext uri="{BB962C8B-B14F-4D97-AF65-F5344CB8AC3E}">
        <p14:creationId xmlns:p14="http://schemas.microsoft.com/office/powerpoint/2010/main" val="11098178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5552D07B-72F6-3391-6120-908C17E3A964}"/>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B8B6FEEE-C2BA-8F8F-98B2-365F5E82D265}"/>
              </a:ext>
            </a:extLst>
          </p:cNvPr>
          <p:cNvSpPr/>
          <p:nvPr/>
        </p:nvSpPr>
        <p:spPr>
          <a:xfrm>
            <a:off x="242887" y="142807"/>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Proverbs 28:24  Whoso robbeth his father or his mother, and saith, It is no transgression; the same is the companion of a destroyer.</a:t>
            </a:r>
          </a:p>
        </p:txBody>
      </p:sp>
    </p:spTree>
    <p:extLst>
      <p:ext uri="{BB962C8B-B14F-4D97-AF65-F5344CB8AC3E}">
        <p14:creationId xmlns:p14="http://schemas.microsoft.com/office/powerpoint/2010/main" val="101990394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06287281-8D55-8D50-2B9B-5BCAA2643EE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0BB8FAA-7D26-87A3-571A-87E0814DBFD0}"/>
              </a:ext>
            </a:extLst>
          </p:cNvPr>
          <p:cNvSpPr/>
          <p:nvPr/>
        </p:nvSpPr>
        <p:spPr>
          <a:xfrm>
            <a:off x="242887" y="142807"/>
            <a:ext cx="11706226" cy="4363695"/>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Proverbs 30:11  There is a generation that curseth their father, and doth not bless their mother.</a:t>
            </a:r>
          </a:p>
        </p:txBody>
      </p:sp>
    </p:spTree>
    <p:extLst>
      <p:ext uri="{BB962C8B-B14F-4D97-AF65-F5344CB8AC3E}">
        <p14:creationId xmlns:p14="http://schemas.microsoft.com/office/powerpoint/2010/main" val="12133133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F76BE1BB-1F82-4B1B-DB10-E0D5C16BA0C3}"/>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302ADB83-2A9F-09D2-0D7D-C4DA23628DDC}"/>
              </a:ext>
            </a:extLst>
          </p:cNvPr>
          <p:cNvSpPr/>
          <p:nvPr/>
        </p:nvSpPr>
        <p:spPr>
          <a:xfrm>
            <a:off x="242887" y="142807"/>
            <a:ext cx="11706226" cy="663284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15:4-6  For God commanded, saying, Honour thy father and mother: and, He that curseth father or mother, let him die the death.  5 But ye say, Whosoever shall say to his father or his mother, It is a gift, by whatsoever thou mightest be profited by me;  6 And honour not his father or his mother, he shall be free. Thus have ye made the commandment of God of none effect by your tradition.</a:t>
            </a:r>
          </a:p>
        </p:txBody>
      </p:sp>
    </p:spTree>
    <p:extLst>
      <p:ext uri="{BB962C8B-B14F-4D97-AF65-F5344CB8AC3E}">
        <p14:creationId xmlns:p14="http://schemas.microsoft.com/office/powerpoint/2010/main" val="154623792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11DCC933-B264-5D39-E15B-956B29A7BA3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F01EEBB-A896-223B-6804-36DD86D5BF86}"/>
              </a:ext>
            </a:extLst>
          </p:cNvPr>
          <p:cNvSpPr/>
          <p:nvPr/>
        </p:nvSpPr>
        <p:spPr>
          <a:xfrm>
            <a:off x="242887" y="142807"/>
            <a:ext cx="11706226" cy="536538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Luke 18:20  Thou knowest the commandments, Do not commit adultery, Do not kill, Do not steal, Do not bear false witness, Honour thy father and thy mother.</a:t>
            </a:r>
          </a:p>
        </p:txBody>
      </p:sp>
    </p:spTree>
    <p:extLst>
      <p:ext uri="{BB962C8B-B14F-4D97-AF65-F5344CB8AC3E}">
        <p14:creationId xmlns:p14="http://schemas.microsoft.com/office/powerpoint/2010/main" val="3965436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F85A83EC-4439-CFE0-EE86-AE9A74BA5F1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095B771-EAF7-497B-F1E4-764F85121E5F}"/>
              </a:ext>
            </a:extLst>
          </p:cNvPr>
          <p:cNvSpPr/>
          <p:nvPr/>
        </p:nvSpPr>
        <p:spPr>
          <a:xfrm>
            <a:off x="242887" y="142807"/>
            <a:ext cx="11706226" cy="358707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Romans 12:17  Recompense to no man evil for evil. Provide things honest in the sight of all men.</a:t>
            </a:r>
          </a:p>
        </p:txBody>
      </p:sp>
    </p:spTree>
    <p:extLst>
      <p:ext uri="{BB962C8B-B14F-4D97-AF65-F5344CB8AC3E}">
        <p14:creationId xmlns:p14="http://schemas.microsoft.com/office/powerpoint/2010/main" val="265286699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2095432"/>
            <a:ext cx="12192000" cy="247029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Visit Us:</a:t>
            </a:r>
          </a:p>
          <a:p>
            <a:pPr marL="0" marR="0" lvl="0" indent="0" algn="ctr" defTabSz="914400" rtl="0" eaLnBrk="1" fontAlgn="auto" latinLnBrk="0" hangingPunct="1">
              <a:lnSpc>
                <a:spcPct val="107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TrueWordsBaptist.org</a:t>
            </a:r>
            <a:endParaRPr kumimoji="0" lang="en-US" sz="7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1738598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73E646C9-4EAD-B807-3D78-7DCCA9119B8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086B6E3-4675-6746-C495-C9A7B432FFE5}"/>
              </a:ext>
            </a:extLst>
          </p:cNvPr>
          <p:cNvSpPr/>
          <p:nvPr/>
        </p:nvSpPr>
        <p:spPr>
          <a:xfrm>
            <a:off x="242887" y="141625"/>
            <a:ext cx="11706226" cy="657179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Ephesians 6:6-9   Not with eyeservice, as menpleasers; but as the servants of Christ, doing the will of God from the heart;  7 With good will doing service, as to the Lord, and not to men:  8 Knowing that whatsoever good thing any man doeth, the same shall he receive of the Lord, whether he be bond or free.  9 And, ye masters, do the same things unto them, forbearing threatening: knowing that your Master also is in heaven; neither is there respect of persons with him.</a:t>
            </a:r>
          </a:p>
        </p:txBody>
      </p:sp>
    </p:spTree>
    <p:extLst>
      <p:ext uri="{BB962C8B-B14F-4D97-AF65-F5344CB8AC3E}">
        <p14:creationId xmlns:p14="http://schemas.microsoft.com/office/powerpoint/2010/main" val="37820398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484625"/>
            <a:ext cx="12192000" cy="4356834"/>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Title of the Sermon</a:t>
            </a: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Honor Thy Father and Thy Mother - Even</a:t>
            </a: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When It Hurts</a:t>
            </a:r>
            <a:endParaRPr kumimoji="0" lang="en-US" sz="5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8939451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45046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Exodus 20:12  Honour thy father and thy mother: that thy days may be long upon the land which the LORD thy God giveth thee.</a:t>
            </a:r>
          </a:p>
        </p:txBody>
      </p:sp>
    </p:spTree>
    <p:extLst>
      <p:ext uri="{BB962C8B-B14F-4D97-AF65-F5344CB8AC3E}">
        <p14:creationId xmlns:p14="http://schemas.microsoft.com/office/powerpoint/2010/main" val="978729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45046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Leviticus 19:3  Ye shall fear every man his mother, and his father, and keep my sabbaths: I am the LORD your God.</a:t>
            </a:r>
          </a:p>
        </p:txBody>
      </p:sp>
    </p:spTree>
    <p:extLst>
      <p:ext uri="{BB962C8B-B14F-4D97-AF65-F5344CB8AC3E}">
        <p14:creationId xmlns:p14="http://schemas.microsoft.com/office/powerpoint/2010/main" val="14115383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457D128-C38E-2983-FF63-E07E78F6277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57CD672-CE27-9420-5078-98048C91D0E6}"/>
              </a:ext>
            </a:extLst>
          </p:cNvPr>
          <p:cNvSpPr/>
          <p:nvPr/>
        </p:nvSpPr>
        <p:spPr>
          <a:xfrm>
            <a:off x="242887" y="142807"/>
            <a:ext cx="11706226" cy="556973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Ephesians 6:1-3  Children, obey your parents in the Lord: for this is right.  2 Honour thy father and mother; (which is the first commandment with promise;)  3 That it may be well with thee, and thou mayest live long on the earth.</a:t>
            </a:r>
          </a:p>
        </p:txBody>
      </p:sp>
    </p:spTree>
    <p:extLst>
      <p:ext uri="{BB962C8B-B14F-4D97-AF65-F5344CB8AC3E}">
        <p14:creationId xmlns:p14="http://schemas.microsoft.com/office/powerpoint/2010/main" val="8367397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36538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Colossians 3:20-21  Children, obey your parents in all things: for this is well pleasing unto the Lord.  21 Fathers, provoke not your children to anger, lest they be discouraged.</a:t>
            </a:r>
          </a:p>
        </p:txBody>
      </p:sp>
    </p:spTree>
    <p:extLst>
      <p:ext uri="{BB962C8B-B14F-4D97-AF65-F5344CB8AC3E}">
        <p14:creationId xmlns:p14="http://schemas.microsoft.com/office/powerpoint/2010/main" val="12108847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45046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Leviticus 19:32  Thou shalt rise up before the hoary head, and honour the face of the old man, and fear thy God: I am the LORD.</a:t>
            </a:r>
          </a:p>
        </p:txBody>
      </p:sp>
    </p:spTree>
    <p:extLst>
      <p:ext uri="{BB962C8B-B14F-4D97-AF65-F5344CB8AC3E}">
        <p14:creationId xmlns:p14="http://schemas.microsoft.com/office/powerpoint/2010/main" val="1880566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91929</TotalTime>
  <Words>1106</Words>
  <Application>Microsoft Office PowerPoint</Application>
  <PresentationFormat>Widescreen</PresentationFormat>
  <Paragraphs>35</Paragraphs>
  <Slides>26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26</vt:i4>
      </vt:variant>
    </vt:vector>
  </HeadingPairs>
  <TitlesOfParts>
    <vt:vector size="31"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Joshua Tapp</cp:lastModifiedBy>
  <cp:revision>617</cp:revision>
  <cp:lastPrinted>2020-01-28T17:57:24Z</cp:lastPrinted>
  <dcterms:created xsi:type="dcterms:W3CDTF">2019-08-31T20:33:16Z</dcterms:created>
  <dcterms:modified xsi:type="dcterms:W3CDTF">2025-04-02T20:49:17Z</dcterms:modified>
</cp:coreProperties>
</file>