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829" r:id="rId4"/>
    <p:sldId id="863" r:id="rId5"/>
    <p:sldId id="865" r:id="rId6"/>
    <p:sldId id="866" r:id="rId7"/>
    <p:sldId id="831" r:id="rId8"/>
    <p:sldId id="832" r:id="rId9"/>
    <p:sldId id="793" r:id="rId1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51812"/>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16:17-20</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16:17-20   Now I beseech you, brethren, mark them which cause divisions and offences contrary to the doctrine which ye have learned; and avoid them.  18 For they that are such serve not our Lord Jesus Christ, but their own belly; and by good words and fair speeches deceive the hearts of the simple.  19 For your obedience is come abroad unto all men. I am glad therefore on your behalf: but yet I would have you wise unto that which is good, and simple concerning evil.  20 And the God of peace shall bruise Satan under your feet shortly. The grace of our Lord Jesus Christ be with you. Amen.</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4337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of Thy God: Mark Them</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16:17  Now I beseech you, brethren, mark them which cause divisions and offences contrary to the doctrine which ye have learned; and avoid them.</a:t>
            </a:r>
          </a:p>
        </p:txBody>
      </p:sp>
    </p:spTree>
    <p:extLst>
      <p:ext uri="{BB962C8B-B14F-4D97-AF65-F5344CB8AC3E}">
        <p14:creationId xmlns:p14="http://schemas.microsoft.com/office/powerpoint/2010/main" val="97872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3:10  A man that is an heretick after the first and second admonition reject;</a:t>
            </a:r>
          </a:p>
        </p:txBody>
      </p:sp>
    </p:spTree>
    <p:extLst>
      <p:ext uri="{BB962C8B-B14F-4D97-AF65-F5344CB8AC3E}">
        <p14:creationId xmlns:p14="http://schemas.microsoft.com/office/powerpoint/2010/main" val="1411538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16:17  Now I beseech you, brethren, mark them which cause divisions and offences contrary to the doctrine which ye have learned; and avoid them.</a:t>
            </a:r>
          </a:p>
        </p:txBody>
      </p:sp>
    </p:spTree>
    <p:extLst>
      <p:ext uri="{BB962C8B-B14F-4D97-AF65-F5344CB8AC3E}">
        <p14:creationId xmlns:p14="http://schemas.microsoft.com/office/powerpoint/2010/main" val="1210884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16:17-18  Now I beseech you, brethren, mark them which cause divisions and offences contrary to the doctrine which ye have learned; and avoid them.  18 For they that are such serve not our Lord Jesus Christ, but their own belly; and by good words and fair speeches deceive the hearts of the simple.</a:t>
            </a:r>
          </a:p>
        </p:txBody>
      </p:sp>
    </p:spTree>
    <p:extLst>
      <p:ext uri="{BB962C8B-B14F-4D97-AF65-F5344CB8AC3E}">
        <p14:creationId xmlns:p14="http://schemas.microsoft.com/office/powerpoint/2010/main" val="18805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16:19  For your obedience is come abroad unto all men. I am glad therefore on your behalf: but yet I would have you wise unto that which is good, and simple concerning evil.</a:t>
            </a:r>
          </a:p>
        </p:txBody>
      </p:sp>
    </p:spTree>
    <p:extLst>
      <p:ext uri="{BB962C8B-B14F-4D97-AF65-F5344CB8AC3E}">
        <p14:creationId xmlns:p14="http://schemas.microsoft.com/office/powerpoint/2010/main" val="1251139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91816</TotalTime>
  <Words>376</Words>
  <Application>Microsoft Office PowerPoint</Application>
  <PresentationFormat>Widescreen</PresentationFormat>
  <Paragraphs>17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611</cp:revision>
  <cp:lastPrinted>2020-01-28T17:57:24Z</cp:lastPrinted>
  <dcterms:created xsi:type="dcterms:W3CDTF">2019-08-31T20:33:16Z</dcterms:created>
  <dcterms:modified xsi:type="dcterms:W3CDTF">2025-02-12T18:33:57Z</dcterms:modified>
</cp:coreProperties>
</file>