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64" r:id="rId2"/>
    <p:sldId id="765" r:id="rId3"/>
    <p:sldId id="766" r:id="rId4"/>
    <p:sldId id="772" r:id="rId5"/>
    <p:sldId id="812" r:id="rId6"/>
    <p:sldId id="811" r:id="rId7"/>
    <p:sldId id="810" r:id="rId8"/>
    <p:sldId id="809" r:id="rId9"/>
    <p:sldId id="808" r:id="rId10"/>
    <p:sldId id="807" r:id="rId11"/>
    <p:sldId id="774" r:id="rId12"/>
    <p:sldId id="813" r:id="rId13"/>
    <p:sldId id="814" r:id="rId14"/>
    <p:sldId id="777" r:id="rId15"/>
    <p:sldId id="779" r:id="rId16"/>
    <p:sldId id="801" r:id="rId17"/>
    <p:sldId id="800" r:id="rId18"/>
    <p:sldId id="803" r:id="rId19"/>
    <p:sldId id="793" r:id="rId20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DB9"/>
    <a:srgbClr val="99FF33"/>
    <a:srgbClr val="FF99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>
        <p:scale>
          <a:sx n="100" d="100"/>
          <a:sy n="100" d="100"/>
        </p:scale>
        <p:origin x="83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2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4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0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8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6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1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6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8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6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9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8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CB30F-22F0-4C62-BDD3-2949EA4DFCF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ruewordsbaptist.org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85832"/>
            <a:ext cx="12192000" cy="3599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Sunday School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white">
                    <a:lumMod val="85000"/>
                    <a:alpha val="40000"/>
                  </a:prstClr>
                </a:glow>
              </a:effectLst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Matthew 4:8-10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white">
                    <a:lumMod val="85000"/>
                    <a:alpha val="40000"/>
                  </a:prstClr>
                </a:glow>
              </a:effectLst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Joshua Tapp</a:t>
            </a: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white">
                    <a:lumMod val="85000"/>
                    <a:alpha val="40000"/>
                  </a:prstClr>
                </a:glow>
              </a:effectLst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A358A1-19F2-41B6-F88E-8012291476F2}"/>
              </a:ext>
            </a:extLst>
          </p:cNvPr>
          <p:cNvSpPr txBox="1"/>
          <p:nvPr/>
        </p:nvSpPr>
        <p:spPr>
          <a:xfrm>
            <a:off x="0" y="636152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Baptist Church – 1377 S. 20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St. Louisville, KY – TrueWordsBaptist.org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8B788B-7276-D334-58CD-330BCE6447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294246"/>
            <a:ext cx="3017520" cy="7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88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9BC533-1D99-43AC-EAF6-1A3E521A3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F5C75C-1FCC-9786-AF6A-67912C921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98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2A4220-A21E-E3F6-29D4-8E2AFE4333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07" y="0"/>
            <a:ext cx="10326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30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634504-3AA4-994C-DD30-6F07E552E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FA55F7-B2DB-F5AA-2F4C-655E733E3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76" y="0"/>
            <a:ext cx="11244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82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B98CDE-464C-1D05-80EE-C52315F0D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F71473-D5FB-33E8-E0CB-A38F8A824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76" y="0"/>
            <a:ext cx="11244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92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887" y="161857"/>
            <a:ext cx="11706226" cy="5951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Matthew 4:8  Again, the devil taketh him up into an exceeding high mountain, and sheweth him all the kingdoms of the world, and the glory of them;</a:t>
            </a:r>
          </a:p>
        </p:txBody>
      </p:sp>
    </p:spTree>
    <p:extLst>
      <p:ext uri="{BB962C8B-B14F-4D97-AF65-F5344CB8AC3E}">
        <p14:creationId xmlns:p14="http://schemas.microsoft.com/office/powerpoint/2010/main" val="3099801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12C4DD-3C28-C5DC-766F-26C22FC97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"/>
          <a:stretch/>
        </p:blipFill>
        <p:spPr>
          <a:xfrm>
            <a:off x="1112520" y="-1"/>
            <a:ext cx="9966960" cy="686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96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D0E631-E6DF-0F80-3742-62BDF9892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4FC1B4-CB2C-A5A0-AB32-DDC73A70BBD6}"/>
              </a:ext>
            </a:extLst>
          </p:cNvPr>
          <p:cNvSpPr/>
          <p:nvPr/>
        </p:nvSpPr>
        <p:spPr>
          <a:xfrm>
            <a:off x="242887" y="73135"/>
            <a:ext cx="11706226" cy="5937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Matthew 4:9  And saith unto him, All these things will I give thee, if thou wilt fall down and worship me.</a:t>
            </a:r>
          </a:p>
        </p:txBody>
      </p:sp>
    </p:spTree>
    <p:extLst>
      <p:ext uri="{BB962C8B-B14F-4D97-AF65-F5344CB8AC3E}">
        <p14:creationId xmlns:p14="http://schemas.microsoft.com/office/powerpoint/2010/main" val="1931072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5259C6-F32D-846A-5652-67D39576A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D77516-573D-7142-8CE3-4EA358D82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031"/>
            <a:ext cx="12192000" cy="559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94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686CAD-A366-3A1A-A009-F6DEBE4A9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3EBEBE-8187-DA7B-757F-BAE3D8F07B43}"/>
              </a:ext>
            </a:extLst>
          </p:cNvPr>
          <p:cNvSpPr/>
          <p:nvPr/>
        </p:nvSpPr>
        <p:spPr>
          <a:xfrm>
            <a:off x="242887" y="142807"/>
            <a:ext cx="11706226" cy="5951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Matthew 4:10  Then saith Jesus unto him, Get thee hence, Satan: for it is written, Thou shalt worship the Lord thy God, and him only shalt thou serve.</a:t>
            </a:r>
          </a:p>
        </p:txBody>
      </p:sp>
    </p:spTree>
    <p:extLst>
      <p:ext uri="{BB962C8B-B14F-4D97-AF65-F5344CB8AC3E}">
        <p14:creationId xmlns:p14="http://schemas.microsoft.com/office/powerpoint/2010/main" val="1641005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95432"/>
            <a:ext cx="12192000" cy="2470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Visit Us: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prstClr val="white"/>
              </a:solidFill>
              <a:effectLst>
                <a:glow rad="63500">
                  <a:prstClr val="white">
                    <a:lumMod val="85000"/>
                    <a:alpha val="40000"/>
                  </a:prstClr>
                </a:glow>
              </a:effectLst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TrueWordsBaptist.org</a:t>
            </a: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63500">
                  <a:prstClr val="white">
                    <a:lumMod val="85000"/>
                    <a:alpha val="40000"/>
                  </a:prstClr>
                </a:glow>
              </a:effectLst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A358A1-19F2-41B6-F88E-8012291476F2}"/>
              </a:ext>
            </a:extLst>
          </p:cNvPr>
          <p:cNvSpPr txBox="1"/>
          <p:nvPr/>
        </p:nvSpPr>
        <p:spPr>
          <a:xfrm>
            <a:off x="0" y="636152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Baptist Church – 1377 S. 20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St. Louisville, KY – TrueWordsBaptist.org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8B788B-7276-D334-58CD-330BCE6447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294246"/>
            <a:ext cx="3017520" cy="7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59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04084"/>
            <a:ext cx="12192000" cy="4005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 of 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Lesson: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white">
                    <a:lumMod val="85000"/>
                    <a:alpha val="40000"/>
                  </a:prstClr>
                </a:glow>
              </a:effectLst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Fall Down and Worship Me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white">
                    <a:lumMod val="85000"/>
                    <a:alpha val="40000"/>
                  </a:prstClr>
                </a:glow>
              </a:effectLst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A358A1-19F2-41B6-F88E-8012291476F2}"/>
              </a:ext>
            </a:extLst>
          </p:cNvPr>
          <p:cNvSpPr txBox="1"/>
          <p:nvPr/>
        </p:nvSpPr>
        <p:spPr>
          <a:xfrm>
            <a:off x="0" y="636152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Baptist Church – 1377 S. 20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St. Louisville, KY – TrueWordsBaptist.org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8B788B-7276-D334-58CD-330BCE6447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294246"/>
            <a:ext cx="3017520" cy="7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97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887" y="142807"/>
            <a:ext cx="11706226" cy="6632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Matthew 4:8-10  Again, the devil taketh him up into an exceeding high mountain, and sheweth him all the kingdoms of the world, and the glory of them;  9 And saith unto him, All these things will I give thee, if thou wilt fall down and worship me.  10 Then saith Jesus unto him, Get thee hence, Satan: for it is written, Thou shalt worship the Lord thy God, and him only shalt thou serve.</a:t>
            </a:r>
          </a:p>
        </p:txBody>
      </p:sp>
    </p:spTree>
    <p:extLst>
      <p:ext uri="{BB962C8B-B14F-4D97-AF65-F5344CB8AC3E}">
        <p14:creationId xmlns:p14="http://schemas.microsoft.com/office/powerpoint/2010/main" val="1234728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887" y="64426"/>
            <a:ext cx="11706226" cy="6709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Matthew 23:5-7  But all their works they do for to be seen of men: they make broad their phylacteries, and enlarge the borders of their garments,  6 And love the uppermost rooms at feasts, and the chief seats in the synagogues,  7 And greetings in the markets, and to be called of men, Rabbi, Rabbi.</a:t>
            </a:r>
          </a:p>
        </p:txBody>
      </p:sp>
    </p:spTree>
    <p:extLst>
      <p:ext uri="{BB962C8B-B14F-4D97-AF65-F5344CB8AC3E}">
        <p14:creationId xmlns:p14="http://schemas.microsoft.com/office/powerpoint/2010/main" val="138085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70CD2-B910-AC59-9138-D29BF7A82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4077FF-20BE-5C5A-B75B-95AFF5F01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706"/>
            <a:ext cx="12188952" cy="597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53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DB5065-BE08-1EB8-4287-D1B67B274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1026A5-7CB0-084F-D0DD-876127645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637"/>
            <a:ext cx="12192000" cy="591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02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1F6E18-F9AF-29F7-C8DC-945C8CCE6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654614-95D9-7491-A728-92BDF8CD1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1" y="0"/>
            <a:ext cx="10274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20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291F3C-39FD-C879-48E7-C4401EA42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FA002D-8764-FF49-A939-EB5C4F75D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"/>
          <a:stretch/>
        </p:blipFill>
        <p:spPr>
          <a:xfrm>
            <a:off x="818468" y="0"/>
            <a:ext cx="10555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63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992B60-BA32-473A-2EFB-71BE0A55E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A8E786-1EAB-1E3B-6961-6F6A1ECB6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88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87461</TotalTime>
  <Words>316</Words>
  <Application>Microsoft Office PowerPoint</Application>
  <PresentationFormat>Widescreen</PresentationFormat>
  <Paragraphs>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joshwlc</dc:creator>
  <cp:lastModifiedBy>Josh Tapp</cp:lastModifiedBy>
  <cp:revision>592</cp:revision>
  <cp:lastPrinted>2020-01-28T17:57:24Z</cp:lastPrinted>
  <dcterms:created xsi:type="dcterms:W3CDTF">2019-08-31T20:33:16Z</dcterms:created>
  <dcterms:modified xsi:type="dcterms:W3CDTF">2025-02-04T17:23:32Z</dcterms:modified>
</cp:coreProperties>
</file>