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9" r:id="rId4"/>
    <p:sldId id="799" r:id="rId5"/>
    <p:sldId id="810" r:id="rId6"/>
    <p:sldId id="803" r:id="rId7"/>
    <p:sldId id="845" r:id="rId8"/>
    <p:sldId id="813" r:id="rId9"/>
    <p:sldId id="815" r:id="rId10"/>
    <p:sldId id="816" r:id="rId11"/>
    <p:sldId id="818" r:id="rId12"/>
    <p:sldId id="819" r:id="rId13"/>
    <p:sldId id="820" r:id="rId14"/>
    <p:sldId id="824" r:id="rId15"/>
    <p:sldId id="825" r:id="rId16"/>
    <p:sldId id="827" r:id="rId17"/>
    <p:sldId id="831" r:id="rId18"/>
    <p:sldId id="832" r:id="rId19"/>
    <p:sldId id="833" r:id="rId20"/>
    <p:sldId id="834" r:id="rId21"/>
    <p:sldId id="837" r:id="rId22"/>
    <p:sldId id="838" r:id="rId23"/>
    <p:sldId id="839" r:id="rId24"/>
    <p:sldId id="840" r:id="rId25"/>
    <p:sldId id="841" r:id="rId26"/>
    <p:sldId id="842" r:id="rId27"/>
    <p:sldId id="843" r:id="rId28"/>
    <p:sldId id="844"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6"/>
            <a:ext cx="12192000" cy="410535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20:11-18</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FB2829-A31D-8A26-720E-F01B35F5996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23BCE9-41F3-88B1-EB4D-CB28DC62AD19}"/>
              </a:ext>
            </a:extLst>
          </p:cNvPr>
          <p:cNvSpPr/>
          <p:nvPr/>
        </p:nvSpPr>
        <p:spPr>
          <a:xfrm>
            <a:off x="242887" y="16546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20:16  Jesus saith unto her, Mary. She turned herself, and saith unto him, Rabboni; which is to say, Master.</a:t>
            </a:r>
          </a:p>
        </p:txBody>
      </p:sp>
    </p:spTree>
    <p:extLst>
      <p:ext uri="{BB962C8B-B14F-4D97-AF65-F5344CB8AC3E}">
        <p14:creationId xmlns:p14="http://schemas.microsoft.com/office/powerpoint/2010/main" val="3812409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20:17-18  Jesus saith unto her, Touch me not; for I am not yet ascended to my Father: but go to my brethren, and say unto them, I ascend unto my Father, and your Father; and to my God, and your God.  18 Mary Magdalene came and told the disciples that she had seen the Lord, and that he had spoken these things unto her.</a:t>
            </a:r>
          </a:p>
        </p:txBody>
      </p:sp>
    </p:spTree>
    <p:extLst>
      <p:ext uri="{BB962C8B-B14F-4D97-AF65-F5344CB8AC3E}">
        <p14:creationId xmlns:p14="http://schemas.microsoft.com/office/powerpoint/2010/main" val="4181834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3328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1:4  Neither give heed to fables and endless genealogies, which minister questions, rather than godly edifying which is in faith: so do.</a:t>
            </a:r>
          </a:p>
        </p:txBody>
      </p:sp>
    </p:spTree>
    <p:extLst>
      <p:ext uri="{BB962C8B-B14F-4D97-AF65-F5344CB8AC3E}">
        <p14:creationId xmlns:p14="http://schemas.microsoft.com/office/powerpoint/2010/main" val="376552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DF7BE86-5D92-3A5A-20C5-B29FA314A30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DF77537-F081-401D-A7CA-92397AB57EE6}"/>
              </a:ext>
            </a:extLst>
          </p:cNvPr>
          <p:cNvSpPr/>
          <p:nvPr/>
        </p:nvSpPr>
        <p:spPr>
          <a:xfrm>
            <a:off x="242887" y="1047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4:2-4  Preach the word; be instant in season, out of season; reprove, rebuke, exhort with all longsuffering and doctrine.  3 For the time will come when they will not endure sound doctrine; but after their own lusts shall they heap to themselves teachers, having itching ears;  4 And they shall turn away their ears from the truth, and shall be turned unto fables.</a:t>
            </a:r>
          </a:p>
        </p:txBody>
      </p:sp>
    </p:spTree>
    <p:extLst>
      <p:ext uri="{BB962C8B-B14F-4D97-AF65-F5344CB8AC3E}">
        <p14:creationId xmlns:p14="http://schemas.microsoft.com/office/powerpoint/2010/main" val="3473767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6BF326-7BDF-621A-5576-1B47C71317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B56A551-2DD6-410D-7863-88EC717A3A89}"/>
              </a:ext>
            </a:extLst>
          </p:cNvPr>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1:13-14  This witness is true. Wherefore rebuke them sharply, that they may be sound in the faith;  14 Not giving heed to Jewish fables, and commandments of men, that turn from the truth.</a:t>
            </a:r>
          </a:p>
        </p:txBody>
      </p:sp>
    </p:spTree>
    <p:extLst>
      <p:ext uri="{BB962C8B-B14F-4D97-AF65-F5344CB8AC3E}">
        <p14:creationId xmlns:p14="http://schemas.microsoft.com/office/powerpoint/2010/main" val="3752827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20:16-17  Jesus saith unto her, Mary. She turned herself, and saith unto him, Rabboni; which is to say, Master.  17 Jesus saith unto her, Touch me not; for I am not yet ascended to my Father: but go to my brethren, and say unto them, I ascend unto my Father, and your Father; and to my God, and your God.</a:t>
            </a:r>
          </a:p>
        </p:txBody>
      </p:sp>
    </p:spTree>
    <p:extLst>
      <p:ext uri="{BB962C8B-B14F-4D97-AF65-F5344CB8AC3E}">
        <p14:creationId xmlns:p14="http://schemas.microsoft.com/office/powerpoint/2010/main" val="4238792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F75EF3-4056-B8D0-9D2C-7D1F736880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36A04F-E73A-F03E-3677-D522C6E82260}"/>
              </a:ext>
            </a:extLst>
          </p:cNvPr>
          <p:cNvSpPr/>
          <p:nvPr/>
        </p:nvSpPr>
        <p:spPr>
          <a:xfrm>
            <a:off x="242887" y="1047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19:34  But one of the soldiers with a spear pierced his side, and forthwith came there out blood and water.</a:t>
            </a:r>
          </a:p>
        </p:txBody>
      </p:sp>
    </p:spTree>
    <p:extLst>
      <p:ext uri="{BB962C8B-B14F-4D97-AF65-F5344CB8AC3E}">
        <p14:creationId xmlns:p14="http://schemas.microsoft.com/office/powerpoint/2010/main" val="1542401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4:2-3  Hereby know ye the Spirit of God: Every spirit that confesseth that Jesus Christ is come in the flesh is of God:  3 And every spirit that confesseth not that Jesus Christ is come in the flesh is not of God: and this is that spirit of antichrist, whereof ye have heard that it should come; and even now already is it in the world.</a:t>
            </a:r>
          </a:p>
        </p:txBody>
      </p:sp>
    </p:spTree>
    <p:extLst>
      <p:ext uri="{BB962C8B-B14F-4D97-AF65-F5344CB8AC3E}">
        <p14:creationId xmlns:p14="http://schemas.microsoft.com/office/powerpoint/2010/main" val="478931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3AAB2C-1926-040D-7428-0E1DD092627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021511-404D-A3FB-73AF-583774C6AAED}"/>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15:50  Now this I say, brethren, that flesh and blood cannot inherit the kingdom of God; neither doth corruption inherit incorruption.</a:t>
            </a:r>
          </a:p>
        </p:txBody>
      </p:sp>
    </p:spTree>
    <p:extLst>
      <p:ext uri="{BB962C8B-B14F-4D97-AF65-F5344CB8AC3E}">
        <p14:creationId xmlns:p14="http://schemas.microsoft.com/office/powerpoint/2010/main" val="3620291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41986"/>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2:14-15  Forasmuch then as the children are partakers of flesh and blood, he also himself likewise took part of the same; that through death he might destroy him that had the power of death, that is, the devil;  15 And deliver them who through fear of death were all their lifetime subject to bondage.</a:t>
            </a:r>
          </a:p>
        </p:txBody>
      </p:sp>
    </p:spTree>
    <p:extLst>
      <p:ext uri="{BB962C8B-B14F-4D97-AF65-F5344CB8AC3E}">
        <p14:creationId xmlns:p14="http://schemas.microsoft.com/office/powerpoint/2010/main" val="1619754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68191"/>
            <a:ext cx="12192000" cy="467679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Resurrection Timeline: Touch Me Not For I Am Not Yet Ascended</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CF380F-9A55-068A-FEDC-8B035E7C16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A6448E-F8A3-2CD1-AA1D-4E2420FB6C65}"/>
              </a:ext>
            </a:extLst>
          </p:cNvPr>
          <p:cNvSpPr/>
          <p:nvPr/>
        </p:nvSpPr>
        <p:spPr>
          <a:xfrm>
            <a:off x="242887" y="1047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2:16-17  For verily he took not on him the nature of angels; but he took on him the seed of Abraham.  17 Wherefore in all things it behoved him to be made like unto his brethren, that he might be a merciful and faithful high priest in things pertaining to God, to make reconciliation for the sins of the people.</a:t>
            </a:r>
          </a:p>
        </p:txBody>
      </p:sp>
    </p:spTree>
    <p:extLst>
      <p:ext uri="{BB962C8B-B14F-4D97-AF65-F5344CB8AC3E}">
        <p14:creationId xmlns:p14="http://schemas.microsoft.com/office/powerpoint/2010/main" val="4156222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55717"/>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15:52-54  In a moment, in the twinkling of an eye, at the last trump: for the trumpet shall sound, and the dead shall be raised incorruptible, and we shall be changed.  53 For this corruptible must put on incorruption, and this mortal must put on immortality.  54 So when this corruptible shall have put on incorruption, and this mortal shall have put on immortality, then shall be brought to pass the saying that is written, Death is swallowed up in victory.</a:t>
            </a:r>
          </a:p>
        </p:txBody>
      </p:sp>
    </p:spTree>
    <p:extLst>
      <p:ext uri="{BB962C8B-B14F-4D97-AF65-F5344CB8AC3E}">
        <p14:creationId xmlns:p14="http://schemas.microsoft.com/office/powerpoint/2010/main" val="1255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C043C72-90CE-9BD9-19FF-1C4BFFDFA3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1BCE1A-8871-C66F-485F-1664E9E6EA98}"/>
              </a:ext>
            </a:extLst>
          </p:cNvPr>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3:2  Beloved, now are we the sons of God, and it doth not yet appear what we shall be: but we know that, when he shall appear, we shall be like him; for we shall see him as he is.</a:t>
            </a:r>
          </a:p>
        </p:txBody>
      </p:sp>
    </p:spTree>
    <p:extLst>
      <p:ext uri="{BB962C8B-B14F-4D97-AF65-F5344CB8AC3E}">
        <p14:creationId xmlns:p14="http://schemas.microsoft.com/office/powerpoint/2010/main" val="3860986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24:39  Behold my hands and my feet, that it is I myself: handle me, and see; for a spirit hath not flesh and bones, as ye see me have.</a:t>
            </a:r>
          </a:p>
        </p:txBody>
      </p:sp>
    </p:spTree>
    <p:extLst>
      <p:ext uri="{BB962C8B-B14F-4D97-AF65-F5344CB8AC3E}">
        <p14:creationId xmlns:p14="http://schemas.microsoft.com/office/powerpoint/2010/main" val="3983686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8:2-3  And, behold, there came a leper and worshipped him, saying, Lord, if thou wilt, thou canst make me clean.  3 And Jesus put forth his hand, and touched him, saying, I will; be thou clean. And immediately his leprosy was cleansed.</a:t>
            </a:r>
          </a:p>
        </p:txBody>
      </p:sp>
    </p:spTree>
    <p:extLst>
      <p:ext uri="{BB962C8B-B14F-4D97-AF65-F5344CB8AC3E}">
        <p14:creationId xmlns:p14="http://schemas.microsoft.com/office/powerpoint/2010/main" val="1733465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3C6B80-D11E-D0E3-4E2D-ED6758979FC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892C51-18BF-4D65-5C73-029B79DE8954}"/>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28:7-9  And go quickly, and tell his disciples that he is risen from the dead; and, behold, he goeth before you into Galilee; there shall ye see him: lo, I have told you.  8 And they departed quickly from the sepulchre with fear and great joy; and did run to bring his disciples word.  9 And as they went to tell his disciples, behold, Jesus met them, saying, All hail. And they came and held him by the feet, and worshipped him.</a:t>
            </a:r>
          </a:p>
        </p:txBody>
      </p:sp>
    </p:spTree>
    <p:extLst>
      <p:ext uri="{BB962C8B-B14F-4D97-AF65-F5344CB8AC3E}">
        <p14:creationId xmlns:p14="http://schemas.microsoft.com/office/powerpoint/2010/main" val="1228925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639D612-0AA2-FB94-3CB8-F044667945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EB77E6-597D-458B-E023-8E035DB40351}"/>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28:10  Then said Jesus unto them, Be not afraid: go tell my brethren that they go into Galilee, and there shall they see me.</a:t>
            </a:r>
          </a:p>
        </p:txBody>
      </p:sp>
    </p:spTree>
    <p:extLst>
      <p:ext uri="{BB962C8B-B14F-4D97-AF65-F5344CB8AC3E}">
        <p14:creationId xmlns:p14="http://schemas.microsoft.com/office/powerpoint/2010/main" val="2608905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0729E72-73D2-4FAF-CEA8-A13BF1564B2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E325101-7F44-CFD0-68DA-CB1C16FFFC57}"/>
              </a:ext>
            </a:extLst>
          </p:cNvPr>
          <p:cNvSpPr/>
          <p:nvPr/>
        </p:nvSpPr>
        <p:spPr>
          <a:xfrm>
            <a:off x="242887" y="141986"/>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16:7-8  But go your way, tell his disciples and Peter that he goeth before you into Galilee: there shall ye see him, as he said unto you.  8 And they went out quickly, and fled from the sepulchre; for they trembled and were amazed: neither said they any thing to any man; for they were afraid.</a:t>
            </a:r>
          </a:p>
        </p:txBody>
      </p:sp>
    </p:spTree>
    <p:extLst>
      <p:ext uri="{BB962C8B-B14F-4D97-AF65-F5344CB8AC3E}">
        <p14:creationId xmlns:p14="http://schemas.microsoft.com/office/powerpoint/2010/main" val="6069820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39CB19-28ED-3A6E-3453-6824E49C092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2AB71ED-A583-D374-4248-66C1489CE769}"/>
              </a:ext>
            </a:extLst>
          </p:cNvPr>
          <p:cNvSpPr/>
          <p:nvPr/>
        </p:nvSpPr>
        <p:spPr>
          <a:xfrm>
            <a:off x="242887" y="1047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20:17-18  Jesus saith unto her, Touch me not; for I am not yet ascended to my Father: but go to my brethren, and say unto them, I ascend unto my Father, and your Father; and to my God, and your God.  18 Mary Magdalene came and told the disciples that she had seen the Lord, and that he had spoken these things unto her.</a:t>
            </a:r>
          </a:p>
        </p:txBody>
      </p:sp>
    </p:spTree>
    <p:extLst>
      <p:ext uri="{BB962C8B-B14F-4D97-AF65-F5344CB8AC3E}">
        <p14:creationId xmlns:p14="http://schemas.microsoft.com/office/powerpoint/2010/main" val="12346842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20:1-2  The first day of the week cometh Mary Magdalene early, when it was yet dark, unto the sepulchre, and seeth the stone taken away from the sepulchre.  2 Then she runneth, and cometh to Simon Peter, and to the other disciple, whom Jesus loved, and saith unto them, They have taken away the Lord out of the sepulchre, and we know not where they have laid him.</a:t>
            </a:r>
          </a:p>
        </p:txBody>
      </p:sp>
    </p:spTree>
    <p:extLst>
      <p:ext uri="{BB962C8B-B14F-4D97-AF65-F5344CB8AC3E}">
        <p14:creationId xmlns:p14="http://schemas.microsoft.com/office/powerpoint/2010/main" val="239725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20:3-5  Peter therefore went forth, and that other disciple, and came to the sepulchre.  4 So they ran both together: and the other disciple did outrun Peter, and came first to the sepulchre.  5 And he stooping down, and looking in, saw the linen clothes lying; yet went he not in.</a:t>
            </a:r>
          </a:p>
        </p:txBody>
      </p:sp>
    </p:spTree>
    <p:extLst>
      <p:ext uri="{BB962C8B-B14F-4D97-AF65-F5344CB8AC3E}">
        <p14:creationId xmlns:p14="http://schemas.microsoft.com/office/powerpoint/2010/main" val="17974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98446"/>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20:6-8  Then cometh Simon Peter following him, and went into the sepulchre, and seeth the linen clothes lie,  7 And the napkin, that was about his head, not lying with the linen clothes, but wrapped together in a place by itself.  8 Then went in also that other disciple, which came first to the sepulchre, and he saw, and believed.</a:t>
            </a:r>
          </a:p>
        </p:txBody>
      </p:sp>
    </p:spTree>
    <p:extLst>
      <p:ext uri="{BB962C8B-B14F-4D97-AF65-F5344CB8AC3E}">
        <p14:creationId xmlns:p14="http://schemas.microsoft.com/office/powerpoint/2010/main" val="461894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20:9  For as yet they knew not the scripture, that he must rise again from the dead.</a:t>
            </a:r>
          </a:p>
        </p:txBody>
      </p:sp>
    </p:spTree>
    <p:extLst>
      <p:ext uri="{BB962C8B-B14F-4D97-AF65-F5344CB8AC3E}">
        <p14:creationId xmlns:p14="http://schemas.microsoft.com/office/powerpoint/2010/main" val="1122006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1276CC-7A44-80F4-9058-6295449C91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14D5CC-DB19-1192-94B6-6C6965F17D1B}"/>
              </a:ext>
            </a:extLst>
          </p:cNvPr>
          <p:cNvSpPr/>
          <p:nvPr/>
        </p:nvSpPr>
        <p:spPr>
          <a:xfrm>
            <a:off x="242887" y="1047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20:10  Then the disciples went away again unto their own home.</a:t>
            </a:r>
          </a:p>
        </p:txBody>
      </p:sp>
    </p:spTree>
    <p:extLst>
      <p:ext uri="{BB962C8B-B14F-4D97-AF65-F5344CB8AC3E}">
        <p14:creationId xmlns:p14="http://schemas.microsoft.com/office/powerpoint/2010/main" val="1452774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81844"/>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20:11-13  But Mary stood without at the sepulchre weeping: and as she wept, she stooped down, and looked into the sepulchre,  12 And seeth two angels in white sitting, the one at the head, and the other at the feet, where the body of Jesus had lain.  13 And they say unto her, Woman, why weepest thou? She saith unto them, Because they have taken away my Lord, and I know not where they have laid him.</a:t>
            </a:r>
          </a:p>
        </p:txBody>
      </p:sp>
    </p:spTree>
    <p:extLst>
      <p:ext uri="{BB962C8B-B14F-4D97-AF65-F5344CB8AC3E}">
        <p14:creationId xmlns:p14="http://schemas.microsoft.com/office/powerpoint/2010/main" val="9275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20:14-15  And when she had thus said, she turned herself back, and saw Jesus standing, and knew not that it was Jesus.  15 Jesus saith unto her, Woman, why weepest thou? whom seekest thou? She, supposing him to be the gardener, saith unto him, Sir, if thou have borne him hence, tell me where thou hast laid him, and I will take him away.</a:t>
            </a:r>
          </a:p>
        </p:txBody>
      </p:sp>
    </p:spTree>
    <p:extLst>
      <p:ext uri="{BB962C8B-B14F-4D97-AF65-F5344CB8AC3E}">
        <p14:creationId xmlns:p14="http://schemas.microsoft.com/office/powerpoint/2010/main" val="2401900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102495</TotalTime>
  <Words>1585</Words>
  <Application>Microsoft Office PowerPoint</Application>
  <PresentationFormat>Widescreen</PresentationFormat>
  <Paragraphs>37</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587</cp:revision>
  <cp:lastPrinted>2020-01-28T17:57:24Z</cp:lastPrinted>
  <dcterms:created xsi:type="dcterms:W3CDTF">2019-08-31T20:33:16Z</dcterms:created>
  <dcterms:modified xsi:type="dcterms:W3CDTF">2025-01-06T16:14:56Z</dcterms:modified>
</cp:coreProperties>
</file>