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1" r:id="rId4"/>
    <p:sldId id="834" r:id="rId5"/>
    <p:sldId id="835" r:id="rId6"/>
    <p:sldId id="836" r:id="rId7"/>
    <p:sldId id="837" r:id="rId8"/>
    <p:sldId id="838" r:id="rId9"/>
    <p:sldId id="839" r:id="rId10"/>
    <p:sldId id="844" r:id="rId11"/>
    <p:sldId id="845" r:id="rId12"/>
    <p:sldId id="846" r:id="rId13"/>
    <p:sldId id="847" r:id="rId14"/>
    <p:sldId id="848" r:id="rId15"/>
    <p:sldId id="849" r:id="rId16"/>
    <p:sldId id="850" r:id="rId17"/>
    <p:sldId id="851" r:id="rId18"/>
    <p:sldId id="852" r:id="rId19"/>
    <p:sldId id="853" r:id="rId20"/>
    <p:sldId id="854" r:id="rId21"/>
    <p:sldId id="840" r:id="rId22"/>
    <p:sldId id="841" r:id="rId23"/>
    <p:sldId id="842" r:id="rId24"/>
    <p:sldId id="843" r:id="rId25"/>
    <p:sldId id="855" r:id="rId26"/>
    <p:sldId id="793" r:id="rId27"/>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Morning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6:6-11</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C670B02-F477-7D40-CB8F-97954C435D2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968AB09-8A4C-0275-C699-6E9DF0E7B55F}"/>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25:1-3  And Israel abode in Shittim, and the people began to commit whoredom with the daughters of Moab.  2 And they called the people unto the sacrifices of their gods: and the people did eat, and bowed down to their gods.  3 And Israel joined himself unto Baal-peor: and the anger of the LORD was kindled against Israel.</a:t>
            </a:r>
          </a:p>
        </p:txBody>
      </p:sp>
    </p:spTree>
    <p:extLst>
      <p:ext uri="{BB962C8B-B14F-4D97-AF65-F5344CB8AC3E}">
        <p14:creationId xmlns:p14="http://schemas.microsoft.com/office/powerpoint/2010/main" val="1813727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3A4160E-195A-9928-AF2D-04B04B00414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9715E15-7835-5B12-A797-E6B6B99B689B}"/>
              </a:ext>
            </a:extLst>
          </p:cNvPr>
          <p:cNvSpPr/>
          <p:nvPr/>
        </p:nvSpPr>
        <p:spPr>
          <a:xfrm>
            <a:off x="242887" y="142807"/>
            <a:ext cx="11706226" cy="583781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Numbers 25:4-5  And the LORD said unto Moses, Take all the heads of the people, and hang them up before the LORD against the sun, that the fierce anger of the LORD may be turned away from Israel.  5 And Moses said unto the judges of Israel, Slay ye every one his men that were joined unto Baal-peor.</a:t>
            </a:r>
          </a:p>
        </p:txBody>
      </p:sp>
    </p:spTree>
    <p:extLst>
      <p:ext uri="{BB962C8B-B14F-4D97-AF65-F5344CB8AC3E}">
        <p14:creationId xmlns:p14="http://schemas.microsoft.com/office/powerpoint/2010/main" val="77354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1650D3F-9E9D-453A-6FE4-9A0DF95ED1E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1E6BBE1-AF93-E058-D3DD-11AEF195708B}"/>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15:19  The way of the slothful man is as an hedge of thorns: but the way of the righteous is made plain.</a:t>
            </a:r>
          </a:p>
        </p:txBody>
      </p:sp>
    </p:spTree>
    <p:extLst>
      <p:ext uri="{BB962C8B-B14F-4D97-AF65-F5344CB8AC3E}">
        <p14:creationId xmlns:p14="http://schemas.microsoft.com/office/powerpoint/2010/main" val="8726173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9421420-5619-B7FF-ABBD-26E9178559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7735A7A-0D5F-8C4C-7CCF-A6183A06F592}"/>
              </a:ext>
            </a:extLst>
          </p:cNvPr>
          <p:cNvSpPr/>
          <p:nvPr/>
        </p:nvSpPr>
        <p:spPr>
          <a:xfrm>
            <a:off x="242887" y="142807"/>
            <a:ext cx="11706226" cy="475207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18:9  He also that is slothful in his work is brother to him that is a great waster.</a:t>
            </a:r>
          </a:p>
        </p:txBody>
      </p:sp>
    </p:spTree>
    <p:extLst>
      <p:ext uri="{BB962C8B-B14F-4D97-AF65-F5344CB8AC3E}">
        <p14:creationId xmlns:p14="http://schemas.microsoft.com/office/powerpoint/2010/main" val="120021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45F0D2B-AED8-8D26-3424-595194C02DD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8E77E6A-3879-A0B5-B214-405F0E71CEA7}"/>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19:15  Slothfulness casteth into a deep sleep; and an idle soul shall suffer hunger.</a:t>
            </a:r>
          </a:p>
        </p:txBody>
      </p:sp>
    </p:spTree>
    <p:extLst>
      <p:ext uri="{BB962C8B-B14F-4D97-AF65-F5344CB8AC3E}">
        <p14:creationId xmlns:p14="http://schemas.microsoft.com/office/powerpoint/2010/main" val="533135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BBA6E70-7FD0-BABB-1D86-3812627A3C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6BFC406-86E3-C3A0-1680-2AF4D749CCA1}"/>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19:24  A slothful man hideth his hand in his bosom, and will not so much as bring it to his mouth again.</a:t>
            </a:r>
          </a:p>
        </p:txBody>
      </p:sp>
    </p:spTree>
    <p:extLst>
      <p:ext uri="{BB962C8B-B14F-4D97-AF65-F5344CB8AC3E}">
        <p14:creationId xmlns:p14="http://schemas.microsoft.com/office/powerpoint/2010/main" val="3114187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79F1EF9-C288-12A0-E69D-4353782A5C6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8D23FC9-0983-6985-389A-C230FE22049D}"/>
              </a:ext>
            </a:extLst>
          </p:cNvPr>
          <p:cNvSpPr/>
          <p:nvPr/>
        </p:nvSpPr>
        <p:spPr>
          <a:xfrm>
            <a:off x="242887" y="142807"/>
            <a:ext cx="11706226" cy="39753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20:4  The sluggard will not plow by reason of the cold; therefore shall he beg in harvest, and have nothing.</a:t>
            </a:r>
          </a:p>
        </p:txBody>
      </p:sp>
    </p:spTree>
    <p:extLst>
      <p:ext uri="{BB962C8B-B14F-4D97-AF65-F5344CB8AC3E}">
        <p14:creationId xmlns:p14="http://schemas.microsoft.com/office/powerpoint/2010/main" val="816283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D90A733-1E7A-0C79-2D61-36B11C87B54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85D31E8-3863-A7F9-8362-09BFBE95FB19}"/>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21:25  The desire of the slothful killeth him; for his hands refuse to labour.</a:t>
            </a:r>
          </a:p>
        </p:txBody>
      </p:sp>
    </p:spTree>
    <p:extLst>
      <p:ext uri="{BB962C8B-B14F-4D97-AF65-F5344CB8AC3E}">
        <p14:creationId xmlns:p14="http://schemas.microsoft.com/office/powerpoint/2010/main" val="879072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87698A8-5370-4138-8309-4241CD92DD0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54B7BD-8E5E-152C-C0B1-979CF177931C}"/>
              </a:ext>
            </a:extLst>
          </p:cNvPr>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3:6-7  Now we command you, brethren, in the name of our Lord Jesus Christ, that ye withdraw yourselves from every brother that walketh disorderly, and not after the tradition which he received of us.  7 For yourselves know how ye ought to follow us: for we behaved not ourselves disorderly among you;</a:t>
            </a:r>
          </a:p>
        </p:txBody>
      </p:sp>
    </p:spTree>
    <p:extLst>
      <p:ext uri="{BB962C8B-B14F-4D97-AF65-F5344CB8AC3E}">
        <p14:creationId xmlns:p14="http://schemas.microsoft.com/office/powerpoint/2010/main" val="16124313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2038260-4243-A24C-C6AE-64A08BAF826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817304A-8FF1-E35F-BE7B-D04632AB76A6}"/>
              </a:ext>
            </a:extLst>
          </p:cNvPr>
          <p:cNvSpPr/>
          <p:nvPr/>
        </p:nvSpPr>
        <p:spPr>
          <a:xfrm>
            <a:off x="242887" y="142807"/>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3:8-10  Neither did we eat any man's bread for nought; but wrought with labour and travail night and day, that we might not be chargeable to any of you:  9 Not because we have not power, but to make ourselves an ensample unto you to follow us.  10 For even when we were with you, this we commanded you, that if any would not work, neither should he eat.</a:t>
            </a:r>
          </a:p>
        </p:txBody>
      </p:sp>
    </p:spTree>
    <p:extLst>
      <p:ext uri="{BB962C8B-B14F-4D97-AF65-F5344CB8AC3E}">
        <p14:creationId xmlns:p14="http://schemas.microsoft.com/office/powerpoint/2010/main" val="330238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703174"/>
            <a:ext cx="12192000" cy="370857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a:t>
            </a: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Sermon</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Sloths and Sluggards</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BAA6A90-FBB3-8189-33DF-59B9B4E7A33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1ABA381-EB67-9709-0486-CAB1B6AE6F66}"/>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Thessalonians 3:11-12  For we hear that there are some which walk among you disorderly, working not at all, but are busybodies.  12 Now them that are such we command and exhort by our Lord Jesus Christ, that with quietness they work, and eat their own bread.</a:t>
            </a:r>
          </a:p>
        </p:txBody>
      </p:sp>
    </p:spTree>
    <p:extLst>
      <p:ext uri="{BB962C8B-B14F-4D97-AF65-F5344CB8AC3E}">
        <p14:creationId xmlns:p14="http://schemas.microsoft.com/office/powerpoint/2010/main" val="8044094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F65507-2B8A-3B23-3108-EE843D890FB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DAD2F05-B452-61B7-7E45-3B40B464BAC5}"/>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22:13  The slothful man saith, There is a lion without, I shall be slain in the streets.</a:t>
            </a:r>
          </a:p>
        </p:txBody>
      </p:sp>
    </p:spTree>
    <p:extLst>
      <p:ext uri="{BB962C8B-B14F-4D97-AF65-F5344CB8AC3E}">
        <p14:creationId xmlns:p14="http://schemas.microsoft.com/office/powerpoint/2010/main" val="4907217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6CDB3B9-CFB4-9A15-DA5B-2C54EADDF08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4966812-5947-8F6D-9D08-2E977C97E389}"/>
              </a:ext>
            </a:extLst>
          </p:cNvPr>
          <p:cNvSpPr/>
          <p:nvPr/>
        </p:nvSpPr>
        <p:spPr>
          <a:xfrm>
            <a:off x="242887" y="142807"/>
            <a:ext cx="11706226" cy="436369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26:13  The slothful man saith, There is a lion in the way; a lion is in the streets.</a:t>
            </a:r>
          </a:p>
        </p:txBody>
      </p:sp>
    </p:spTree>
    <p:extLst>
      <p:ext uri="{BB962C8B-B14F-4D97-AF65-F5344CB8AC3E}">
        <p14:creationId xmlns:p14="http://schemas.microsoft.com/office/powerpoint/2010/main" val="2929780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1A231FC-887D-E5B8-37F8-C0F360BDFB8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0288C06-E5AB-357D-C78F-866DEDECF5B8}"/>
              </a:ext>
            </a:extLst>
          </p:cNvPr>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26:16  The sluggard is wiser in his own conceit than seven men that can render a reason.</a:t>
            </a:r>
          </a:p>
        </p:txBody>
      </p:sp>
    </p:spTree>
    <p:extLst>
      <p:ext uri="{BB962C8B-B14F-4D97-AF65-F5344CB8AC3E}">
        <p14:creationId xmlns:p14="http://schemas.microsoft.com/office/powerpoint/2010/main" val="278199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94C5473-3AF2-46EF-33FC-18417FCC941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C252746-AF59-4101-EDE0-0478CD3E9AEC}"/>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24:30-31  I went by the field of the slothful, and by the vineyard of the man void of understanding;  31 And, lo, it was all grown over with thorns, and nettles had covered the face thereof, and the stone wall thereof was broken down.</a:t>
            </a:r>
          </a:p>
        </p:txBody>
      </p:sp>
    </p:spTree>
    <p:extLst>
      <p:ext uri="{BB962C8B-B14F-4D97-AF65-F5344CB8AC3E}">
        <p14:creationId xmlns:p14="http://schemas.microsoft.com/office/powerpoint/2010/main" val="2399911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1172704-CECE-BCBF-062C-B9F16FFE536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7056674-A5BC-C576-B8DB-A7A107DAC149}"/>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24:32-34  Then I saw, and considered it well: I looked upon it, and received instruction.  33 Yet a little sleep, a little slumber, a little folding of the hands to sleep:  34 So shall thy poverty come as one that travelleth; and thy want as an armed man.</a:t>
            </a:r>
          </a:p>
        </p:txBody>
      </p:sp>
    </p:spTree>
    <p:extLst>
      <p:ext uri="{BB962C8B-B14F-4D97-AF65-F5344CB8AC3E}">
        <p14:creationId xmlns:p14="http://schemas.microsoft.com/office/powerpoint/2010/main" val="3876301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298742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6:6  Go to the ant, thou sluggard; consider her ways, and be wise:</a:t>
            </a:r>
          </a:p>
        </p:txBody>
      </p:sp>
    </p:spTree>
    <p:extLst>
      <p:ext uri="{BB962C8B-B14F-4D97-AF65-F5344CB8AC3E}">
        <p14:creationId xmlns:p14="http://schemas.microsoft.com/office/powerpoint/2010/main" val="18805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6:7-8  Which having no guide, overseer, or ruler,  8 Provideth her meat in the summer, and gathereth her food in the harvest.</a:t>
            </a:r>
          </a:p>
        </p:txBody>
      </p:sp>
    </p:spTree>
    <p:extLst>
      <p:ext uri="{BB962C8B-B14F-4D97-AF65-F5344CB8AC3E}">
        <p14:creationId xmlns:p14="http://schemas.microsoft.com/office/powerpoint/2010/main" val="296157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7D1A6AD-3D6B-7B6A-B515-7B16F3DADDAF}"/>
              </a:ext>
            </a:extLst>
          </p:cNvPr>
          <p:cNvPicPr>
            <a:picLocks noChangeAspect="1"/>
          </p:cNvPicPr>
          <p:nvPr/>
        </p:nvPicPr>
        <p:blipFill>
          <a:blip r:embed="rId2"/>
          <a:stretch>
            <a:fillRect/>
          </a:stretch>
        </p:blipFill>
        <p:spPr>
          <a:xfrm>
            <a:off x="95250" y="0"/>
            <a:ext cx="12001500" cy="6858000"/>
          </a:xfrm>
          <a:prstGeom prst="rect">
            <a:avLst/>
          </a:prstGeom>
        </p:spPr>
      </p:pic>
    </p:spTree>
    <p:extLst>
      <p:ext uri="{BB962C8B-B14F-4D97-AF65-F5344CB8AC3E}">
        <p14:creationId xmlns:p14="http://schemas.microsoft.com/office/powerpoint/2010/main" val="270649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6973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6:9-11  How long wilt thou sleep, O sluggard? when wilt thou arise out of thy sleep?  10 Yet a little sleep, a little slumber, a little folding of the hands to sleep:  11 So shall thy poverty come as one that travelleth, and thy want as an armed man.</a:t>
            </a:r>
          </a:p>
        </p:txBody>
      </p:sp>
    </p:spTree>
    <p:extLst>
      <p:ext uri="{BB962C8B-B14F-4D97-AF65-F5344CB8AC3E}">
        <p14:creationId xmlns:p14="http://schemas.microsoft.com/office/powerpoint/2010/main" val="3877264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12:27  The slothful man roasteth not that which he took in hunting: but the substance of a diligent man is precious.</a:t>
            </a:r>
          </a:p>
        </p:txBody>
      </p:sp>
    </p:spTree>
    <p:extLst>
      <p:ext uri="{BB962C8B-B14F-4D97-AF65-F5344CB8AC3E}">
        <p14:creationId xmlns:p14="http://schemas.microsoft.com/office/powerpoint/2010/main" val="1321221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Proverbs 13:4  The soul of the sluggard desireth, and hath nothing: but the soul of the diligent shall be made fat.</a:t>
            </a:r>
          </a:p>
        </p:txBody>
      </p:sp>
    </p:spTree>
    <p:extLst>
      <p:ext uri="{BB962C8B-B14F-4D97-AF65-F5344CB8AC3E}">
        <p14:creationId xmlns:p14="http://schemas.microsoft.com/office/powerpoint/2010/main" val="288909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10:8  Neither let us commit fornication, as some of them committed, and fell in one day three and twenty thousand.</a:t>
            </a:r>
          </a:p>
        </p:txBody>
      </p:sp>
    </p:spTree>
    <p:extLst>
      <p:ext uri="{BB962C8B-B14F-4D97-AF65-F5344CB8AC3E}">
        <p14:creationId xmlns:p14="http://schemas.microsoft.com/office/powerpoint/2010/main" val="8382004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84762</TotalTime>
  <Words>874</Words>
  <Application>Microsoft Office PowerPoint</Application>
  <PresentationFormat>Widescreen</PresentationFormat>
  <Paragraphs>33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602</cp:revision>
  <cp:lastPrinted>2020-01-28T17:57:24Z</cp:lastPrinted>
  <dcterms:created xsi:type="dcterms:W3CDTF">2019-08-31T20:33:16Z</dcterms:created>
  <dcterms:modified xsi:type="dcterms:W3CDTF">2025-01-01T17:40:51Z</dcterms:modified>
</cp:coreProperties>
</file>