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64" r:id="rId2"/>
    <p:sldId id="829" r:id="rId3"/>
    <p:sldId id="830" r:id="rId4"/>
    <p:sldId id="862" r:id="rId5"/>
    <p:sldId id="863" r:id="rId6"/>
    <p:sldId id="864" r:id="rId7"/>
    <p:sldId id="865" r:id="rId8"/>
    <p:sldId id="866" r:id="rId9"/>
    <p:sldId id="867" r:id="rId10"/>
    <p:sldId id="831" r:id="rId11"/>
    <p:sldId id="832" r:id="rId12"/>
    <p:sldId id="868" r:id="rId13"/>
    <p:sldId id="869" r:id="rId14"/>
    <p:sldId id="793" r:id="rId15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DB9"/>
    <a:srgbClr val="99FF33"/>
    <a:srgbClr val="FF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2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0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6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1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62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CB30F-22F0-4C62-BDD3-2949EA4DFCF9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ruewordsbaptist.org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485832"/>
            <a:ext cx="12192000" cy="4291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Sunday Evening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Romans 3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Joshua Tapp</a:t>
            </a:r>
            <a:endParaRPr kumimoji="0" lang="en-US" sz="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588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5937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 6:6  And he </a:t>
            </a:r>
            <a:r>
              <a:rPr kumimoji="0" lang="en-US" sz="7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marvelled</a:t>
            </a: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because of their </a:t>
            </a:r>
            <a:r>
              <a:rPr kumimoji="0" lang="en-US" sz="7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unbelief</a:t>
            </a: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And he went round about the villages, teaching.</a:t>
            </a:r>
          </a:p>
        </p:txBody>
      </p:sp>
    </p:spTree>
    <p:extLst>
      <p:ext uri="{BB962C8B-B14F-4D97-AF65-F5344CB8AC3E}">
        <p14:creationId xmlns:p14="http://schemas.microsoft.com/office/powerpoint/2010/main" val="188056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4963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Romans 4:20  He </a:t>
            </a:r>
            <a:r>
              <a:rPr kumimoji="0" lang="en-US" sz="60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staggered not</a:t>
            </a: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at the promise of God through </a:t>
            </a:r>
            <a:r>
              <a:rPr kumimoji="0" lang="en-US" sz="60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unbelief</a:t>
            </a: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but was </a:t>
            </a:r>
            <a:r>
              <a:rPr kumimoji="0" lang="en-US" sz="60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strong in faith</a:t>
            </a: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sz="60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giving glory to God</a:t>
            </a: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51139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5365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Deuteronomy 9:6  Understand therefore, that the LORD thy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 giveth thee not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this good land to possess it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thy righteousness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for thou art a stiffnecked people.</a:t>
            </a:r>
          </a:p>
        </p:txBody>
      </p:sp>
    </p:spTree>
    <p:extLst>
      <p:ext uri="{BB962C8B-B14F-4D97-AF65-F5344CB8AC3E}">
        <p14:creationId xmlns:p14="http://schemas.microsoft.com/office/powerpoint/2010/main" val="75693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254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Timothy 1:9  Who hath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saved us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called us with an holy calling,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according to our works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but according to his own purpose and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grace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which was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given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 in Christ Jesus before the world began,</a:t>
            </a:r>
          </a:p>
        </p:txBody>
      </p:sp>
    </p:spTree>
    <p:extLst>
      <p:ext uri="{BB962C8B-B14F-4D97-AF65-F5344CB8AC3E}">
        <p14:creationId xmlns:p14="http://schemas.microsoft.com/office/powerpoint/2010/main" val="2609301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095432"/>
            <a:ext cx="12192000" cy="2470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Visit Us: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TrueWordsBaptist.org</a:t>
            </a: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859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020939"/>
            <a:ext cx="12192000" cy="2329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Title of the Sermon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Grace vs. Works</a:t>
            </a:r>
            <a:endParaRPr kumimoji="0" lang="en-US" sz="7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945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537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Ephesians 2:8-9  For </a:t>
            </a:r>
            <a:r>
              <a:rPr kumimoji="0" lang="en-US" sz="66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 grace</a:t>
            </a: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ye </a:t>
            </a:r>
            <a:r>
              <a:rPr kumimoji="0" lang="en-US" sz="66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saved</a:t>
            </a: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through faith; and that not of yourselves: it is the </a:t>
            </a:r>
            <a:r>
              <a:rPr kumimoji="0" lang="en-US" sz="66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gift of God</a:t>
            </a: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 9 </a:t>
            </a:r>
            <a:r>
              <a:rPr kumimoji="0" lang="en-US" sz="66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of works</a:t>
            </a: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lest any man should boast.</a:t>
            </a:r>
          </a:p>
        </p:txBody>
      </p:sp>
    </p:spTree>
    <p:extLst>
      <p:ext uri="{BB962C8B-B14F-4D97-AF65-F5344CB8AC3E}">
        <p14:creationId xmlns:p14="http://schemas.microsoft.com/office/powerpoint/2010/main" val="4246845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229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7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Jonah 3:9-10  Who can tell if God will turn and repent, and turn away from his fierce anger, that we perish not?  10 And </a:t>
            </a:r>
            <a:r>
              <a:rPr kumimoji="0" lang="en-US" sz="47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 saw their works</a:t>
            </a:r>
            <a:r>
              <a:rPr kumimoji="0" lang="en-US" sz="47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sz="47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 they turned from their evil way</a:t>
            </a:r>
            <a:r>
              <a:rPr kumimoji="0" lang="en-US" sz="47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and God repented of the evil, that he had said that he would do unto them; and he did it not.</a:t>
            </a:r>
          </a:p>
        </p:txBody>
      </p:sp>
    </p:spTree>
    <p:extLst>
      <p:ext uri="{BB962C8B-B14F-4D97-AF65-F5344CB8AC3E}">
        <p14:creationId xmlns:p14="http://schemas.microsoft.com/office/powerpoint/2010/main" val="88052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Titus 3:5  </a:t>
            </a:r>
            <a:r>
              <a:rPr kumimoji="0" lang="en-US" sz="60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by works of righteousness</a:t>
            </a: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which we have done, but according to his </a:t>
            </a:r>
            <a:r>
              <a:rPr kumimoji="0" lang="en-US" sz="60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mercy he saved us</a:t>
            </a: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by the washing of regeneration, and renewing of the Holy Ghost;</a:t>
            </a:r>
          </a:p>
        </p:txBody>
      </p:sp>
    </p:spTree>
    <p:extLst>
      <p:ext uri="{BB962C8B-B14F-4D97-AF65-F5344CB8AC3E}">
        <p14:creationId xmlns:p14="http://schemas.microsoft.com/office/powerpoint/2010/main" val="97872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5968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Romans 4:1-3  What shall we say then that Abraham our father, as pertaining to the flesh, hath found?  2 For if Abraham were justified by works, he hath whereof to glory; but not before God.  3 For what saith the scripture? </a:t>
            </a:r>
            <a:r>
              <a:rPr kumimoji="0" lang="en-US" sz="45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Abraham believed God</a:t>
            </a:r>
            <a:r>
              <a:rPr kumimoji="0" lang="en-US" sz="4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it was counted unto him for righteousness.</a:t>
            </a:r>
          </a:p>
        </p:txBody>
      </p:sp>
    </p:spTree>
    <p:extLst>
      <p:ext uri="{BB962C8B-B14F-4D97-AF65-F5344CB8AC3E}">
        <p14:creationId xmlns:p14="http://schemas.microsoft.com/office/powerpoint/2010/main" val="1629785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254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Romans 4:4-5  Now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him that worketh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the reward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reckoned of grace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but of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debt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5 But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him that worketh not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but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believeth on him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justifieth the ungodly,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his faith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counted for righteousness.</a:t>
            </a:r>
          </a:p>
        </p:txBody>
      </p:sp>
    </p:spTree>
    <p:extLst>
      <p:ext uri="{BB962C8B-B14F-4D97-AF65-F5344CB8AC3E}">
        <p14:creationId xmlns:p14="http://schemas.microsoft.com/office/powerpoint/2010/main" val="1411538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632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Galatians 2:19-21  For I through the law am </a:t>
            </a:r>
            <a:r>
              <a:rPr kumimoji="0" lang="en-US" sz="40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dead to the law</a:t>
            </a: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that I might live unto God.  20 I am crucified with Christ: nevertheless I live; yet not I, but Christ liveth in me: and the life which I now live in the flesh I live by the faith of the Son of God, who loved me, and gave himself for me.  21 I do not frustrate </a:t>
            </a:r>
            <a:r>
              <a:rPr kumimoji="0" lang="en-US" sz="40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grace of God</a:t>
            </a: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for if righteousness come by the law, then Christ is dead in vain.</a:t>
            </a:r>
          </a:p>
        </p:txBody>
      </p:sp>
    </p:spTree>
    <p:extLst>
      <p:ext uri="{BB962C8B-B14F-4D97-AF65-F5344CB8AC3E}">
        <p14:creationId xmlns:p14="http://schemas.microsoft.com/office/powerpoint/2010/main" val="121088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5365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Romans 11:6  And if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 grace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then is it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 more of works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otherwise grace is no more grace. But if it be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works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then is it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 more grace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otherwise work is no more work.</a:t>
            </a:r>
          </a:p>
        </p:txBody>
      </p:sp>
    </p:spTree>
    <p:extLst>
      <p:ext uri="{BB962C8B-B14F-4D97-AF65-F5344CB8AC3E}">
        <p14:creationId xmlns:p14="http://schemas.microsoft.com/office/powerpoint/2010/main" val="2337690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85756</TotalTime>
  <Words>568</Words>
  <Application>Microsoft Office PowerPoint</Application>
  <PresentationFormat>Widescreen</PresentationFormat>
  <Paragraphs>22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joshwlc</dc:creator>
  <cp:lastModifiedBy>Josh Tapp</cp:lastModifiedBy>
  <cp:revision>598</cp:revision>
  <cp:lastPrinted>2020-01-28T17:57:24Z</cp:lastPrinted>
  <dcterms:created xsi:type="dcterms:W3CDTF">2019-08-31T20:33:16Z</dcterms:created>
  <dcterms:modified xsi:type="dcterms:W3CDTF">2024-12-07T15:15:03Z</dcterms:modified>
</cp:coreProperties>
</file>