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765" r:id="rId3"/>
    <p:sldId id="766" r:id="rId4"/>
    <p:sldId id="769" r:id="rId5"/>
    <p:sldId id="771" r:id="rId6"/>
    <p:sldId id="772" r:id="rId7"/>
    <p:sldId id="774" r:id="rId8"/>
    <p:sldId id="776" r:id="rId9"/>
    <p:sldId id="777" r:id="rId10"/>
    <p:sldId id="779" r:id="rId11"/>
    <p:sldId id="801" r:id="rId12"/>
    <p:sldId id="800" r:id="rId13"/>
    <p:sldId id="803" r:id="rId14"/>
    <p:sldId id="802" r:id="rId15"/>
    <p:sldId id="793" r:id="rId1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12/30/2024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85832"/>
            <a:ext cx="12192000" cy="3599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School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3:7-12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Tapp</a:t>
            </a:r>
            <a:endParaRPr kumimoji="0" lang="en-US" sz="5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3:36  He that believeth on the Son hath everlasting life: and he that believeth not the Son shall not see life; but the wrath of God abideth on him.</a:t>
            </a:r>
          </a:p>
        </p:txBody>
      </p:sp>
    </p:spTree>
    <p:extLst>
      <p:ext uri="{BB962C8B-B14F-4D97-AF65-F5344CB8AC3E}">
        <p14:creationId xmlns:p14="http://schemas.microsoft.com/office/powerpoint/2010/main" val="2988396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D0E631-E6DF-0F80-3742-62BDF9892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4FC1B4-CB2C-A5A0-AB32-DDC73A70BBD6}"/>
              </a:ext>
            </a:extLst>
          </p:cNvPr>
          <p:cNvSpPr/>
          <p:nvPr/>
        </p:nvSpPr>
        <p:spPr>
          <a:xfrm>
            <a:off x="242887" y="142807"/>
            <a:ext cx="11706226" cy="626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3:10-11  And now also the axe is laid unto the root of the trees: therefore every tree which bringeth not forth good fruit is hewn down, and cast into the fire.  11 I indeed baptize you with water unto repentance: but he that cometh after me is mightier than I, whose shoes I am not worthy to bear: he shall baptize you with the Holy Ghost, and with fire:</a:t>
            </a:r>
          </a:p>
        </p:txBody>
      </p:sp>
    </p:spTree>
    <p:extLst>
      <p:ext uri="{BB962C8B-B14F-4D97-AF65-F5344CB8AC3E}">
        <p14:creationId xmlns:p14="http://schemas.microsoft.com/office/powerpoint/2010/main" val="1931072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5259C6-F32D-846A-5652-67D39576A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F63E65-D95C-2E44-8090-E8AB8C4377C0}"/>
              </a:ext>
            </a:extLst>
          </p:cNvPr>
          <p:cNvSpPr/>
          <p:nvPr/>
        </p:nvSpPr>
        <p:spPr>
          <a:xfrm>
            <a:off x="242887" y="142807"/>
            <a:ext cx="11706226" cy="626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3:11-12  I indeed baptize you with water unto repentance: but he that cometh after me is mightier than I, whose shoes I am not worthy to bear: he shall baptize you with the Holy Ghost, and with fire:  12 Whose fan is in his hand, and he will throughly purge his floor, and gather his wheat into the garner; but he will burn up the chaff with unquenchable fire.</a:t>
            </a:r>
          </a:p>
        </p:txBody>
      </p:sp>
    </p:spTree>
    <p:extLst>
      <p:ext uri="{BB962C8B-B14F-4D97-AF65-F5344CB8AC3E}">
        <p14:creationId xmlns:p14="http://schemas.microsoft.com/office/powerpoint/2010/main" val="891494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686CAD-A366-3A1A-A009-F6DEBE4A9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3EBEBE-8187-DA7B-757F-BAE3D8F07B43}"/>
              </a:ext>
            </a:extLst>
          </p:cNvPr>
          <p:cNvSpPr/>
          <p:nvPr/>
        </p:nvSpPr>
        <p:spPr>
          <a:xfrm>
            <a:off x="242887" y="142807"/>
            <a:ext cx="11706226" cy="5365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Ephesians 1:13  In whom ye also trusted, after that ye heard the word of truth, the gospel of your salvation: in whom also after that ye believed, ye were sealed with that holy Spirit of promise,</a:t>
            </a:r>
          </a:p>
        </p:txBody>
      </p:sp>
    </p:spTree>
    <p:extLst>
      <p:ext uri="{BB962C8B-B14F-4D97-AF65-F5344CB8AC3E}">
        <p14:creationId xmlns:p14="http://schemas.microsoft.com/office/powerpoint/2010/main" val="1641005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7E69EF-78D3-878D-07F6-53B10AF62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064A5CA-8513-024E-DCB2-80AC09356B28}"/>
              </a:ext>
            </a:extLst>
          </p:cNvPr>
          <p:cNvSpPr/>
          <p:nvPr/>
        </p:nvSpPr>
        <p:spPr>
          <a:xfrm>
            <a:off x="242887" y="142807"/>
            <a:ext cx="11706226" cy="6142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Revelation 14:10-11  The same shall drink of the wine of the wrath of God, which is poured out without mixture into the cup of his indignation; and he shall be tormented with fire and brimstone in the presence of the holy angels, and in the presence of the Lamb:  11 And the smoke of their torment ascendeth up for ever and ever: and they have no rest day nor night, who worship the beast and his image, and whosoever receiveth the mark of his name.</a:t>
            </a:r>
          </a:p>
        </p:txBody>
      </p:sp>
    </p:spTree>
    <p:extLst>
      <p:ext uri="{BB962C8B-B14F-4D97-AF65-F5344CB8AC3E}">
        <p14:creationId xmlns:p14="http://schemas.microsoft.com/office/powerpoint/2010/main" val="2997676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600" b="1" dirty="0"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752024"/>
            <a:ext cx="12192000" cy="34912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Lesson: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Axe to the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Root of the Trees</a:t>
            </a:r>
            <a:endParaRPr kumimoji="0" lang="en-US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09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632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3:7-9  But when he saw many of the Pharisees and Sadducees come to his baptism, he said unto them, O generation of vipers, who hath warned you to flee from the wrath to come?  8 Bring forth therefore fruits meet for repentance:  9 And think not to say within yourselves, We have Abraham to our father: for I say unto you, that God is able of these stones to raise up children unto Abraham.</a:t>
            </a:r>
          </a:p>
        </p:txBody>
      </p:sp>
    </p:spTree>
    <p:extLst>
      <p:ext uri="{BB962C8B-B14F-4D97-AF65-F5344CB8AC3E}">
        <p14:creationId xmlns:p14="http://schemas.microsoft.com/office/powerpoint/2010/main" val="123472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099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12:34-35  O generation of vipers, how can ye, being evil, speak good things? for out of the abundance of the heart the mouth speaketh.  35 A good man out of the good treasure of the heart bringeth forth good things: and an evil man out of the evil treasure bringeth forth evil things.</a:t>
            </a:r>
          </a:p>
        </p:txBody>
      </p:sp>
    </p:spTree>
    <p:extLst>
      <p:ext uri="{BB962C8B-B14F-4D97-AF65-F5344CB8AC3E}">
        <p14:creationId xmlns:p14="http://schemas.microsoft.com/office/powerpoint/2010/main" val="2397252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Hebrews 13:15  By him therefore let us offer the sacrifice of praise to God continually, that is, the fruit of our lips giving thanks to his name.</a:t>
            </a:r>
          </a:p>
        </p:txBody>
      </p:sp>
    </p:spTree>
    <p:extLst>
      <p:ext uri="{BB962C8B-B14F-4D97-AF65-F5344CB8AC3E}">
        <p14:creationId xmlns:p14="http://schemas.microsoft.com/office/powerpoint/2010/main" val="132303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3:10  And now also the axe is laid unto the root of the trees: therefore every tree which bringeth not forth good fruit is hewn down, and cast into the fire.</a:t>
            </a:r>
          </a:p>
        </p:txBody>
      </p:sp>
    </p:spTree>
    <p:extLst>
      <p:ext uri="{BB962C8B-B14F-4D97-AF65-F5344CB8AC3E}">
        <p14:creationId xmlns:p14="http://schemas.microsoft.com/office/powerpoint/2010/main" val="138085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6328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Psalm 1:1-3  Blessed is the man that walketh not in the counsel of the ungodly, nor standeth in the way of sinners, nor sitteth in the seat of the scornful.  2 But his delight is in the law of the LORD; and in his law doth he meditate day and night.  3 And he shall be like a tree planted by the rivers of water, that bringeth forth his fruit in his season; his leaf also shall not wither; and whatsoever he doeth shall prosper.</a:t>
            </a:r>
          </a:p>
        </p:txBody>
      </p:sp>
    </p:spTree>
    <p:extLst>
      <p:ext uri="{BB962C8B-B14F-4D97-AF65-F5344CB8AC3E}">
        <p14:creationId xmlns:p14="http://schemas.microsoft.com/office/powerpoint/2010/main" val="4011530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360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Jeremiah 17:8  For he shall be as a tree planted by the waters, and that spreadeth out her roots by the river, and shall not see when heat cometh, but her leaf shall be green; and shall not be careful in the year of drought, neither shall cease from yielding fruit.</a:t>
            </a:r>
          </a:p>
        </p:txBody>
      </p:sp>
    </p:spTree>
    <p:extLst>
      <p:ext uri="{BB962C8B-B14F-4D97-AF65-F5344CB8AC3E}">
        <p14:creationId xmlns:p14="http://schemas.microsoft.com/office/powerpoint/2010/main" val="947128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6185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Matthew 3:10  And now also the axe is laid unto the root of the trees: therefore every tree which bringeth not forth good fruit is hewn down, and cast into the fire.</a:t>
            </a:r>
          </a:p>
        </p:txBody>
      </p:sp>
    </p:spTree>
    <p:extLst>
      <p:ext uri="{BB962C8B-B14F-4D97-AF65-F5344CB8AC3E}">
        <p14:creationId xmlns:p14="http://schemas.microsoft.com/office/powerpoint/2010/main" val="3099801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86384</TotalTime>
  <Words>799</Words>
  <Application>Microsoft Office PowerPoint</Application>
  <PresentationFormat>Widescreen</PresentationFormat>
  <Paragraphs>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 Tapp</cp:lastModifiedBy>
  <cp:revision>584</cp:revision>
  <cp:lastPrinted>2020-01-28T17:57:24Z</cp:lastPrinted>
  <dcterms:created xsi:type="dcterms:W3CDTF">2019-08-31T20:33:16Z</dcterms:created>
  <dcterms:modified xsi:type="dcterms:W3CDTF">2024-12-31T03:23:58Z</dcterms:modified>
</cp:coreProperties>
</file>