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9" r:id="rId4"/>
    <p:sldId id="799" r:id="rId5"/>
    <p:sldId id="810" r:id="rId6"/>
    <p:sldId id="803" r:id="rId7"/>
    <p:sldId id="813" r:id="rId8"/>
    <p:sldId id="815" r:id="rId9"/>
    <p:sldId id="816" r:id="rId10"/>
    <p:sldId id="817" r:id="rId11"/>
    <p:sldId id="818" r:id="rId12"/>
    <p:sldId id="819" r:id="rId13"/>
    <p:sldId id="820" r:id="rId14"/>
    <p:sldId id="824" r:id="rId15"/>
    <p:sldId id="825" r:id="rId16"/>
    <p:sldId id="826" r:id="rId17"/>
    <p:sldId id="827" r:id="rId18"/>
    <p:sldId id="831" r:id="rId19"/>
    <p:sldId id="832" r:id="rId20"/>
    <p:sldId id="833" r:id="rId21"/>
    <p:sldId id="838" r:id="rId22"/>
    <p:sldId id="834" r:id="rId23"/>
    <p:sldId id="835" r:id="rId24"/>
    <p:sldId id="836" r:id="rId25"/>
    <p:sldId id="837" r:id="rId26"/>
    <p:sldId id="828" r:id="rId27"/>
    <p:sldId id="829" r:id="rId28"/>
    <p:sldId id="830" r:id="rId29"/>
    <p:sldId id="793" r:id="rId3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28:1-10</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B01C347-A07B-184D-4A16-AED68D2BEB0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4A6B98E-0151-A944-F690-860774F39F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14257"/>
            <a:ext cx="12192000" cy="2429485"/>
          </a:xfrm>
          <a:prstGeom prst="rect">
            <a:avLst/>
          </a:prstGeom>
        </p:spPr>
      </p:pic>
    </p:spTree>
    <p:extLst>
      <p:ext uri="{BB962C8B-B14F-4D97-AF65-F5344CB8AC3E}">
        <p14:creationId xmlns:p14="http://schemas.microsoft.com/office/powerpoint/2010/main" val="271053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15:46-47  And he bought fine linen, and took him down, and wrapped him in the linen, and laid him in a sepulchre which was hewn out of a rock, and rolled a stone unto the door of the sepulchre.  47 And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Mary the mother of Joses</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beheld where he was laid.</a:t>
            </a:r>
          </a:p>
        </p:txBody>
      </p:sp>
    </p:spTree>
    <p:extLst>
      <p:ext uri="{BB962C8B-B14F-4D97-AF65-F5344CB8AC3E}">
        <p14:creationId xmlns:p14="http://schemas.microsoft.com/office/powerpoint/2010/main" val="4181834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33282"/>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16:1-2  And when the sabbath was past,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Mary the mother of James</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FF00FF"/>
                </a:highlight>
                <a:uLnTx/>
                <a:uFillTx/>
                <a:latin typeface="Georgia" panose="02040502050405020303" pitchFamily="18" charset="0"/>
                <a:ea typeface="Calibri" panose="020F0502020204030204" pitchFamily="34" charset="0"/>
                <a:cs typeface="Times New Roman" panose="02020603050405020304" pitchFamily="18" charset="0"/>
              </a:rPr>
              <a:t>Salome</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had bought sweet spices, that they might come and anoint him.  2 And very early in the morning the first day of the week, they came unto the sepulchre at the rising of the sun.</a:t>
            </a:r>
          </a:p>
        </p:txBody>
      </p:sp>
    </p:spTree>
    <p:extLst>
      <p:ext uri="{BB962C8B-B14F-4D97-AF65-F5344CB8AC3E}">
        <p14:creationId xmlns:p14="http://schemas.microsoft.com/office/powerpoint/2010/main" val="376552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DF7BE86-5D92-3A5A-20C5-B29FA314A30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DF77537-F081-401D-A7CA-92397AB57EE6}"/>
              </a:ext>
            </a:extLst>
          </p:cNvPr>
          <p:cNvSpPr/>
          <p:nvPr/>
        </p:nvSpPr>
        <p:spPr>
          <a:xfrm>
            <a:off x="242887" y="1047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23:26-27  And as they led him away, they laid hold upon one Simon, a Cyrenian, coming out of the country, and on him they laid the cross, that he might bear it after Jesus.  27 And there followed him a great company of people, </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and of women</a:t>
            </a: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which also bewailed and lamented him.</a:t>
            </a:r>
          </a:p>
        </p:txBody>
      </p:sp>
    </p:spTree>
    <p:extLst>
      <p:ext uri="{BB962C8B-B14F-4D97-AF65-F5344CB8AC3E}">
        <p14:creationId xmlns:p14="http://schemas.microsoft.com/office/powerpoint/2010/main" val="3473767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6BF326-7BDF-621A-5576-1B47C71317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B56A551-2DD6-410D-7863-88EC717A3A89}"/>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23:46-49  And when Jesus had cried with a loud voice, he said, Father, into thy hands I commend my spirit: and having said thus, he gave up the ghost.  47 Now when the centurion saw what was done, he glorified God, saying, Certainly this was a righteous man.  48 And all the people that came together to that sight, beholding the things which were done, smote their breasts, and returned.  49 And all his acquaintance, and </a:t>
            </a:r>
            <a:r>
              <a:rPr kumimoji="0" lang="en-US" sz="35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the women</a:t>
            </a: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followed him from Galilee, stood afar off, beholding these things.</a:t>
            </a:r>
          </a:p>
        </p:txBody>
      </p:sp>
    </p:spTree>
    <p:extLst>
      <p:ext uri="{BB962C8B-B14F-4D97-AF65-F5344CB8AC3E}">
        <p14:creationId xmlns:p14="http://schemas.microsoft.com/office/powerpoint/2010/main" val="3752827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23:53-56  And he took it down, and wrapped it in linen, and laid it in a sepulchre that was hewn in stone, wherein never man before was laid.  54 And that day was the preparation, and the sabbath drew on.  55 And </a:t>
            </a:r>
            <a:r>
              <a:rPr kumimoji="0" lang="en-US" sz="36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the women also</a:t>
            </a: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which came with him from Galilee, followed after, and beheld the sepulchre, and how his body was laid.  56 And they returned, and prepared spices and ointments; and rested the sabbath day according to the commandment.</a:t>
            </a:r>
          </a:p>
        </p:txBody>
      </p:sp>
    </p:spTree>
    <p:extLst>
      <p:ext uri="{BB962C8B-B14F-4D97-AF65-F5344CB8AC3E}">
        <p14:creationId xmlns:p14="http://schemas.microsoft.com/office/powerpoint/2010/main" val="4238792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0D03AD-029F-600C-5023-F2DFBA2C10A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7F5434-F420-55ED-0AEE-61C769EE6961}"/>
              </a:ext>
            </a:extLst>
          </p:cNvPr>
          <p:cNvSpPr/>
          <p:nvPr/>
        </p:nvSpPr>
        <p:spPr>
          <a:xfrm>
            <a:off x="242887" y="13328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24:1-2  Now upon the first day of the week, very early in the morning,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they</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came unto the sepulchre, bringing the spices which they had prepared, and certain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others with them</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 And they found the stone rolled away from the sepulchre.</a:t>
            </a:r>
          </a:p>
        </p:txBody>
      </p:sp>
    </p:spTree>
    <p:extLst>
      <p:ext uri="{BB962C8B-B14F-4D97-AF65-F5344CB8AC3E}">
        <p14:creationId xmlns:p14="http://schemas.microsoft.com/office/powerpoint/2010/main" val="3113365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6A04F-E73A-F03E-3677-D522C6E82260}"/>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24:9-10  And returned from the sepulchre, and told all these things unto the eleven, and to all the rest.  10 It was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FFFF00"/>
                </a:highlight>
                <a:uLnTx/>
                <a:uFillTx/>
                <a:latin typeface="Georgia" panose="02040502050405020303" pitchFamily="18" charset="0"/>
                <a:ea typeface="Calibri" panose="020F0502020204030204" pitchFamily="34" charset="0"/>
                <a:cs typeface="Times New Roman" panose="02020603050405020304" pitchFamily="18" charset="0"/>
              </a:rPr>
              <a:t>Joanna</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Mary the mother of James</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FF0000"/>
                </a:highlight>
                <a:uLnTx/>
                <a:uFillTx/>
                <a:latin typeface="Georgia" panose="02040502050405020303" pitchFamily="18" charset="0"/>
                <a:ea typeface="Calibri" panose="020F0502020204030204" pitchFamily="34" charset="0"/>
                <a:cs typeface="Times New Roman" panose="02020603050405020304" pitchFamily="18" charset="0"/>
              </a:rPr>
              <a:t>other women</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that were with them, which told these things unto the apostles.</a:t>
            </a:r>
          </a:p>
        </p:txBody>
      </p:sp>
    </p:spTree>
    <p:extLst>
      <p:ext uri="{BB962C8B-B14F-4D97-AF65-F5344CB8AC3E}">
        <p14:creationId xmlns:p14="http://schemas.microsoft.com/office/powerpoint/2010/main" val="1542401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0372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By name, the Bible lists these women that came to the tomb:</a:t>
            </a:r>
          </a:p>
          <a:p>
            <a:pPr marL="0" marR="0" lvl="0" indent="0" algn="just" defTabSz="914400" rtl="0" eaLnBrk="1" fontAlgn="auto" latinLnBrk="0" hangingPunct="1">
              <a:lnSpc>
                <a:spcPct val="107000"/>
              </a:lnSpc>
              <a:spcBef>
                <a:spcPts val="0"/>
              </a:spcBef>
              <a:spcAft>
                <a:spcPts val="0"/>
              </a:spcAft>
              <a:buClrTx/>
              <a:buSzTx/>
              <a:buFontTx/>
              <a:buNone/>
              <a:tabLst/>
              <a:defRPr/>
            </a:pPr>
            <a:endParaRPr lang="en-US" sz="11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lang="en-US" sz="2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1. </a:t>
            </a: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Mary Magdalene (Mt 27:56, 61, 28:1; Mk 15:40, 47, 16:1; Lu 24:10) – 7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Mary the mother of James and Joses (Mt 27:56), The other Mary (Mt 27:61, 28:1), Mary the mother of James the less and of Joses (Mk 15:40), Mary the mother of Joses (Mk 15:47), Mary the mother of James (Mk 16:1, Lu 24:10) – 7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3. The mother of Zebedee's children (Mt 27:56), Salome (Mk 15:40, 16:1) – 3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4. Joanna (Lu 24:10) – 1 time</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5. Other women (Lu 23:27, 49, 55, 24:1)</a:t>
            </a:r>
          </a:p>
        </p:txBody>
      </p:sp>
    </p:spTree>
    <p:extLst>
      <p:ext uri="{BB962C8B-B14F-4D97-AF65-F5344CB8AC3E}">
        <p14:creationId xmlns:p14="http://schemas.microsoft.com/office/powerpoint/2010/main" val="478931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021511-404D-A3FB-73AF-583774C6AAED}"/>
              </a:ext>
            </a:extLst>
          </p:cNvPr>
          <p:cNvSpPr/>
          <p:nvPr/>
        </p:nvSpPr>
        <p:spPr>
          <a:xfrm>
            <a:off x="242887" y="142807"/>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19:25  Now there stood by the cross of Jesus his mother, and his mother's sister, Mary the wife of Cleophas, and Mary Magdalene.</a:t>
            </a:r>
          </a:p>
        </p:txBody>
      </p:sp>
    </p:spTree>
    <p:extLst>
      <p:ext uri="{BB962C8B-B14F-4D97-AF65-F5344CB8AC3E}">
        <p14:creationId xmlns:p14="http://schemas.microsoft.com/office/powerpoint/2010/main" val="3620291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467679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Resurrection Timeline: The Women Who Came to the Tomb</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37483"/>
            <a:ext cx="11706226" cy="67965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20:1-2  The first day of the week cometh Mary Magdalene early, when it was yet dark, unto the sepulchre, and seeth the stone taken away from the sepulchre.  2 Then she runneth, and cometh to Simon Peter, and to the other disciple, whom Jesus loved, and saith unto them, They have taken away the Lord out of the sepulchre, and we know not where they have laid him.</a:t>
            </a:r>
          </a:p>
        </p:txBody>
      </p:sp>
    </p:spTree>
    <p:extLst>
      <p:ext uri="{BB962C8B-B14F-4D97-AF65-F5344CB8AC3E}">
        <p14:creationId xmlns:p14="http://schemas.microsoft.com/office/powerpoint/2010/main" val="1619754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B8CABD-8BAF-D413-1C0A-2E2E524640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4B48C2-AF5A-FA92-5E31-46FB9C27AFF2}"/>
              </a:ext>
            </a:extLst>
          </p:cNvPr>
          <p:cNvSpPr/>
          <p:nvPr/>
        </p:nvSpPr>
        <p:spPr>
          <a:xfrm>
            <a:off x="242887" y="142807"/>
            <a:ext cx="11706226" cy="663444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By name, the Bible lists these women that came to the tomb:</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Mary Magdalene (Mt 27:56, 61, 28:1; Mk 15:40, 47, 16:1; Lu 24:10, Jn 19:25, 20:1) – 9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Mary the mother of James and Joses (Mt 27:56), The other Mary (Mt 27:61, 28:1), Mary the mother of James the less and of Joses (Mk 15:40), Mary the mother of Joses (Mk 15:47), Mary the mother of James (Mk 16:1, Lu 24:10), His Mother (Jn 19:25) – 8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3. The mother of Zebedee's children (Mt 27:56), Salome (Mk 15:40, 16:1) – 3 times</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4. Joanna (Lu 24:10) – 1 time</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5. Other women (Lu 23:27, 49, 55, 24:1)</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6. His Mother's Sister (Jn 19:25) – 1 time</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10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7. Mary the wife of Cleophas (Jn 19:25) – 1 time</a:t>
            </a:r>
          </a:p>
        </p:txBody>
      </p:sp>
    </p:spTree>
    <p:extLst>
      <p:ext uri="{BB962C8B-B14F-4D97-AF65-F5344CB8AC3E}">
        <p14:creationId xmlns:p14="http://schemas.microsoft.com/office/powerpoint/2010/main" val="2684582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A6448E-F8A3-2CD1-AA1D-4E2420FB6C65}"/>
              </a:ext>
            </a:extLst>
          </p:cNvPr>
          <p:cNvSpPr/>
          <p:nvPr/>
        </p:nvSpPr>
        <p:spPr>
          <a:xfrm>
            <a:off x="242887" y="1047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  In the end of the sabbath, as it began to dawn toward the first day of the week, came Mary Magdalene and the other Mary to see the sepulchre.</a:t>
            </a:r>
          </a:p>
        </p:txBody>
      </p:sp>
    </p:spTree>
    <p:extLst>
      <p:ext uri="{BB962C8B-B14F-4D97-AF65-F5344CB8AC3E}">
        <p14:creationId xmlns:p14="http://schemas.microsoft.com/office/powerpoint/2010/main" val="4156222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A197B24-719B-16AF-6EC1-57CDB551501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1D5088-C62B-3E90-939C-BC759925F287}"/>
              </a:ext>
            </a:extLst>
          </p:cNvPr>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16:1-2  And when the sabbath was past, Mary Magdalene, and Mary the mother of James, and Salome, had bought sweet spices, that they might come and anoint him.  2 And very early in the morning the first day of the week, they came unto the sepulchre at the rising of the sun.</a:t>
            </a:r>
          </a:p>
        </p:txBody>
      </p:sp>
    </p:spTree>
    <p:extLst>
      <p:ext uri="{BB962C8B-B14F-4D97-AF65-F5344CB8AC3E}">
        <p14:creationId xmlns:p14="http://schemas.microsoft.com/office/powerpoint/2010/main" val="613414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7A9884-76F8-7C22-B940-261C70C0A57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8B50524-F415-8879-90EC-7EF755D20E9E}"/>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24:1  Now upon the first day of the week, very early in the morning, they came unto the sepulchre, bringing the spices which they had prepared, and certain others with them.</a:t>
            </a:r>
          </a:p>
        </p:txBody>
      </p:sp>
    </p:spTree>
    <p:extLst>
      <p:ext uri="{BB962C8B-B14F-4D97-AF65-F5344CB8AC3E}">
        <p14:creationId xmlns:p14="http://schemas.microsoft.com/office/powerpoint/2010/main" val="3212630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  The first day of the week cometh Mary Magdalene early, when it was yet dark, unto the sepulchre, and seeth the stone taken away from the sepulchre.</a:t>
            </a:r>
          </a:p>
        </p:txBody>
      </p:sp>
    </p:spTree>
    <p:extLst>
      <p:ext uri="{BB962C8B-B14F-4D97-AF65-F5344CB8AC3E}">
        <p14:creationId xmlns:p14="http://schemas.microsoft.com/office/powerpoint/2010/main" val="1255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068CEF-1B5B-479E-1448-197A2423C6F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7B87F8-FFDD-690A-87AF-5668C2CDAF51}"/>
              </a:ext>
            </a:extLst>
          </p:cNvPr>
          <p:cNvSpPr/>
          <p:nvPr/>
        </p:nvSpPr>
        <p:spPr>
          <a:xfrm>
            <a:off x="242887" y="142807"/>
            <a:ext cx="11706226" cy="624408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  In the end of the sabbath, as it began to dawn toward the first day of the week, came Mary Magdalene and the other Mary to see the sepulchre.</a:t>
            </a:r>
          </a:p>
        </p:txBody>
      </p:sp>
    </p:spTree>
    <p:extLst>
      <p:ext uri="{BB962C8B-B14F-4D97-AF65-F5344CB8AC3E}">
        <p14:creationId xmlns:p14="http://schemas.microsoft.com/office/powerpoint/2010/main" val="3672846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7AE3953-6652-BD19-13E2-D664BB3CB0C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1D1E2CC-0EA7-22E9-1BED-0B5400750207}"/>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28:2-6  And, behold, there was a great earthquake: for the angel of the Lord descended from heaven, and came and rolled back the stone from the door, and sat upon it.  3 His countenance was like lightning, and his raiment white as snow:  4 And for fear of him the keepers did shake, and became as dead men.  5 And the angel answered and said unto the women, Fear not ye: for I know that ye seek Jesus, which was crucified.  6 He is not here: for he is risen, as he said. Come, see the place where the Lord lay.</a:t>
            </a:r>
          </a:p>
        </p:txBody>
      </p:sp>
    </p:spTree>
    <p:extLst>
      <p:ext uri="{BB962C8B-B14F-4D97-AF65-F5344CB8AC3E}">
        <p14:creationId xmlns:p14="http://schemas.microsoft.com/office/powerpoint/2010/main" val="1323281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F508679-2AE2-2713-CE69-A95FD9EF861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2E3174F-F024-FBDF-558E-E6D85D3FCB13}"/>
              </a:ext>
            </a:extLst>
          </p:cNvPr>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20:1-2  The first day of the week cometh Mary Magdalene early, when it was yet dark, unto the sepulchre, and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seeth the stone taken away from the sepulchre</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 </a:t>
            </a:r>
            <a:r>
              <a:rPr kumimoji="0" lang="en-US" sz="40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Then she runneth</a:t>
            </a: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cometh to Simon Peter, and to the other disciple, whom Jesus loved, and saith unto them, They have taken away the Lord out of the sepulchre, and we know not where they have laid him.</a:t>
            </a:r>
          </a:p>
        </p:txBody>
      </p:sp>
    </p:spTree>
    <p:extLst>
      <p:ext uri="{BB962C8B-B14F-4D97-AF65-F5344CB8AC3E}">
        <p14:creationId xmlns:p14="http://schemas.microsoft.com/office/powerpoint/2010/main" val="3159297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  In the end of the sabbath, as it began to dawn toward the first day of the week, came Mary Magdalene and the other Mary to see the sepulchre.</a:t>
            </a:r>
          </a:p>
        </p:txBody>
      </p:sp>
    </p:spTree>
    <p:extLst>
      <p:ext uri="{BB962C8B-B14F-4D97-AF65-F5344CB8AC3E}">
        <p14:creationId xmlns:p14="http://schemas.microsoft.com/office/powerpoint/2010/main" val="239725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16:1-2  And when the sabbath was past, Mary Magdalene, and Mary the mother of James, and Salome, had bought sweet spices, that they might come and anoint him.  2 And very early in the morning the first day of the week, they came unto the sepulchre at the rising of the sun.</a:t>
            </a:r>
          </a:p>
        </p:txBody>
      </p:sp>
    </p:spTree>
    <p:extLst>
      <p:ext uri="{BB962C8B-B14F-4D97-AF65-F5344CB8AC3E}">
        <p14:creationId xmlns:p14="http://schemas.microsoft.com/office/powerpoint/2010/main" val="17974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3328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27:55-56  And many women were there beholding afar off, which followed Jesus from Galilee, ministering unto him:  56 Among which was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Mary the mother of James and Joses</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FF00FF"/>
                </a:highlight>
                <a:uLnTx/>
                <a:uFillTx/>
                <a:latin typeface="Georgia" panose="02040502050405020303" pitchFamily="18" charset="0"/>
                <a:ea typeface="Calibri" panose="020F0502020204030204" pitchFamily="34" charset="0"/>
                <a:cs typeface="Times New Roman" panose="02020603050405020304" pitchFamily="18" charset="0"/>
              </a:rPr>
              <a:t>the mother of Zebedee's children</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6189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13:55  Is not this the carpenter's son? is not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his mother called Mary</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his brethren,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66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Joses</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Simon, and Judas?</a:t>
            </a:r>
          </a:p>
        </p:txBody>
      </p:sp>
    </p:spTree>
    <p:extLst>
      <p:ext uri="{BB962C8B-B14F-4D97-AF65-F5344CB8AC3E}">
        <p14:creationId xmlns:p14="http://schemas.microsoft.com/office/powerpoint/2010/main" val="112200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27:60-61  And laid it in his own new tomb, which he had hewn out in the rock: and he rolled a great stone to the door of the sepulchre, and departed.  61 And there was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the other Mary</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sitting over against the sepulchre.</a:t>
            </a:r>
          </a:p>
        </p:txBody>
      </p:sp>
    </p:spTree>
    <p:extLst>
      <p:ext uri="{BB962C8B-B14F-4D97-AF65-F5344CB8AC3E}">
        <p14:creationId xmlns:p14="http://schemas.microsoft.com/office/powerpoint/2010/main" val="9275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  In the end of the sabbath, as it began to dawn toward the first day of the week, came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the other Mary</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to see the sepulchre.</a:t>
            </a:r>
          </a:p>
        </p:txBody>
      </p:sp>
    </p:spTree>
    <p:extLst>
      <p:ext uri="{BB962C8B-B14F-4D97-AF65-F5344CB8AC3E}">
        <p14:creationId xmlns:p14="http://schemas.microsoft.com/office/powerpoint/2010/main" val="2401900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3BCE9-41F3-88B1-EB4D-CB28DC62AD19}"/>
              </a:ext>
            </a:extLst>
          </p:cNvPr>
          <p:cNvSpPr/>
          <p:nvPr/>
        </p:nvSpPr>
        <p:spPr>
          <a:xfrm>
            <a:off x="242887" y="60963"/>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15:39-41  And when the centurion, which stood over against him, saw that he so cried out, and gave up the ghost, he said, Truly this man was the Son of God.  40 There were also women looking on afar off: among whom was </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highlight>
                  <a:srgbClr val="00FF00"/>
                </a:highlight>
                <a:uLnTx/>
                <a:uFillTx/>
                <a:latin typeface="Georgia" panose="02040502050405020303" pitchFamily="18" charset="0"/>
                <a:ea typeface="Calibri" panose="020F0502020204030204" pitchFamily="34" charset="0"/>
                <a:cs typeface="Times New Roman" panose="02020603050405020304" pitchFamily="18" charset="0"/>
              </a:rPr>
              <a:t>Mary Magdalene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highlight>
                  <a:srgbClr val="00FFFF"/>
                </a:highlight>
                <a:uLnTx/>
                <a:uFillTx/>
                <a:latin typeface="Georgia" panose="02040502050405020303" pitchFamily="18" charset="0"/>
                <a:ea typeface="Calibri" panose="020F0502020204030204" pitchFamily="34" charset="0"/>
                <a:cs typeface="Times New Roman" panose="02020603050405020304" pitchFamily="18" charset="0"/>
              </a:rPr>
              <a:t>Mary the mother of James the less and of Joses</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and </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highlight>
                  <a:srgbClr val="FF00FF"/>
                </a:highlight>
                <a:uLnTx/>
                <a:uFillTx/>
                <a:latin typeface="Georgia" panose="02040502050405020303" pitchFamily="18" charset="0"/>
                <a:ea typeface="Calibri" panose="020F0502020204030204" pitchFamily="34" charset="0"/>
                <a:cs typeface="Times New Roman" panose="02020603050405020304" pitchFamily="18" charset="0"/>
              </a:rPr>
              <a:t>Salome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41 (Who also, when he was in Galilee, followed him, and ministered unto him;) and many other women which came up with him unto Jerusalem.</a:t>
            </a:r>
          </a:p>
        </p:txBody>
      </p:sp>
    </p:spTree>
    <p:extLst>
      <p:ext uri="{BB962C8B-B14F-4D97-AF65-F5344CB8AC3E}">
        <p14:creationId xmlns:p14="http://schemas.microsoft.com/office/powerpoint/2010/main" val="3812409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102460</TotalTime>
  <Words>1766</Words>
  <Application>Microsoft Office PowerPoint</Application>
  <PresentationFormat>Widescreen</PresentationFormat>
  <Paragraphs>60</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584</cp:revision>
  <cp:lastPrinted>2020-01-28T17:57:24Z</cp:lastPrinted>
  <dcterms:created xsi:type="dcterms:W3CDTF">2019-08-31T20:33:16Z</dcterms:created>
  <dcterms:modified xsi:type="dcterms:W3CDTF">2024-12-30T20:27:46Z</dcterms:modified>
</cp:coreProperties>
</file>