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764" r:id="rId2"/>
    <p:sldId id="829" r:id="rId3"/>
    <p:sldId id="831" r:id="rId4"/>
    <p:sldId id="834" r:id="rId5"/>
    <p:sldId id="835" r:id="rId6"/>
    <p:sldId id="836" r:id="rId7"/>
    <p:sldId id="837" r:id="rId8"/>
    <p:sldId id="838" r:id="rId9"/>
    <p:sldId id="839" r:id="rId10"/>
    <p:sldId id="793" r:id="rId11"/>
  </p:sldIdLst>
  <p:sldSz cx="12192000" cy="6858000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DB9"/>
    <a:srgbClr val="99FF33"/>
    <a:srgbClr val="FF990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53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127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541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60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783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164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812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664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585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962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896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284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CB30F-22F0-4C62-BDD3-2949EA4DFCF9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3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truewordsbaptist.org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485832"/>
            <a:ext cx="12192000" cy="39126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Sunday Morning</a:t>
            </a:r>
            <a:endParaRPr kumimoji="0" lang="en-US" sz="8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prstClr val="white">
                    <a:lumMod val="85000"/>
                    <a:alpha val="40000"/>
                  </a:prstClr>
                </a:glow>
              </a:effectLst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5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Isaiah 42:5-12</a:t>
            </a:r>
            <a:endParaRPr kumimoji="0" lang="en-US" sz="6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prstClr val="white">
                    <a:lumMod val="85000"/>
                    <a:alpha val="40000"/>
                  </a:prstClr>
                </a:glow>
              </a:effectLst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Joshua Tapp</a:t>
            </a:r>
            <a:endParaRPr kumimoji="0" lang="en-US" sz="5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prstClr val="white">
                    <a:lumMod val="85000"/>
                    <a:alpha val="40000"/>
                  </a:prstClr>
                </a:glow>
              </a:effectLst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A358A1-19F2-41B6-F88E-8012291476F2}"/>
              </a:ext>
            </a:extLst>
          </p:cNvPr>
          <p:cNvSpPr txBox="1"/>
          <p:nvPr/>
        </p:nvSpPr>
        <p:spPr>
          <a:xfrm>
            <a:off x="0" y="6361529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– 1377 S. 20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– TrueWordsBaptist.org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8B788B-7276-D334-58CD-330BCE6447A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7240" y="294246"/>
            <a:ext cx="3017520" cy="7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5881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095432"/>
            <a:ext cx="12192000" cy="2470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Visit Us:</a:t>
            </a: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prstClr val="white">
                    <a:lumMod val="85000"/>
                    <a:alpha val="40000"/>
                  </a:prstClr>
                </a:glow>
              </a:effectLst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TrueWordsBaptist.org</a:t>
            </a:r>
            <a:endParaRPr kumimoji="0" lang="en-US" sz="7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prstClr val="white">
                    <a:lumMod val="85000"/>
                    <a:alpha val="40000"/>
                  </a:prstClr>
                </a:glow>
              </a:effectLst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A358A1-19F2-41B6-F88E-8012291476F2}"/>
              </a:ext>
            </a:extLst>
          </p:cNvPr>
          <p:cNvSpPr txBox="1"/>
          <p:nvPr/>
        </p:nvSpPr>
        <p:spPr>
          <a:xfrm>
            <a:off x="0" y="6361529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– 1377 S. 20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– TrueWordsBaptist.org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8B788B-7276-D334-58CD-330BCE6447A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7240" y="294246"/>
            <a:ext cx="3017520" cy="7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859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703174"/>
            <a:ext cx="12192000" cy="37085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Title of </a:t>
            </a:r>
            <a:r>
              <a:rPr kumimoji="0" lang="en-US" sz="4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Sermon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prstClr val="white">
                    <a:lumMod val="85000"/>
                    <a:alpha val="40000"/>
                  </a:prstClr>
                </a:glow>
              </a:effectLst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New Church</a:t>
            </a: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800" b="1"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kumimoji="0" lang="en-US" sz="8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 a New Year</a:t>
            </a:r>
            <a:endParaRPr kumimoji="0" lang="en-US" sz="5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prstClr val="white">
                    <a:lumMod val="85000"/>
                    <a:alpha val="40000"/>
                  </a:prstClr>
                </a:glow>
              </a:effectLst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A358A1-19F2-41B6-F88E-8012291476F2}"/>
              </a:ext>
            </a:extLst>
          </p:cNvPr>
          <p:cNvSpPr txBox="1"/>
          <p:nvPr/>
        </p:nvSpPr>
        <p:spPr>
          <a:xfrm>
            <a:off x="0" y="6361529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– 1377 S. 20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– TrueWordsBaptist.org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8B788B-7276-D334-58CD-330BCE6447A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7240" y="294246"/>
            <a:ext cx="3017520" cy="7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3945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887" y="142807"/>
            <a:ext cx="11706226" cy="66328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Isaiah 42:5-6  Thus saith God the LORD, he that created the heavens, and stretched them out; he that spread forth the earth, and that which cometh out of it; he that giveth breath unto the people upon it, and spirit to them that walk therein:  6 I the LORD have called thee in righteousness, and will hold thine hand, and will keep thee, and give thee for a covenant of the people, for a light of the Gentiles;</a:t>
            </a:r>
          </a:p>
        </p:txBody>
      </p:sp>
    </p:spTree>
    <p:extLst>
      <p:ext uri="{BB962C8B-B14F-4D97-AF65-F5344CB8AC3E}">
        <p14:creationId xmlns:p14="http://schemas.microsoft.com/office/powerpoint/2010/main" val="188056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887" y="142807"/>
            <a:ext cx="11706226" cy="65372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Isaiah 42:7  To open the blind eyes, to bring out the prisoners from the prison, and them that sit in darkness out of the prison house.</a:t>
            </a:r>
          </a:p>
        </p:txBody>
      </p:sp>
    </p:spTree>
    <p:extLst>
      <p:ext uri="{BB962C8B-B14F-4D97-AF65-F5344CB8AC3E}">
        <p14:creationId xmlns:p14="http://schemas.microsoft.com/office/powerpoint/2010/main" val="2961576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887" y="142807"/>
            <a:ext cx="11706226" cy="57980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Isaiah 42:8-9  I am the LORD: that is my name: and my glory will I not give to another, neither my praise to graven images.  9 Behold, the former things are come to pass, and new things do I declare: before they spring forth I tell you of them.</a:t>
            </a:r>
          </a:p>
        </p:txBody>
      </p:sp>
    </p:spTree>
    <p:extLst>
      <p:ext uri="{BB962C8B-B14F-4D97-AF65-F5344CB8AC3E}">
        <p14:creationId xmlns:p14="http://schemas.microsoft.com/office/powerpoint/2010/main" val="2706491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887" y="142807"/>
            <a:ext cx="11706226" cy="61214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Isaiah 42:10-11  Sing unto the LORD a new song, and his praise from the end of the earth, ye that go down to the sea, and all that is therein; the isles, and the inhabitants thereof.  11 Let the wilderness and the cities thereof lift up their voice, the villages that Kedar doth inhabit: let the inhabitants of the rock sing, let them shout from the top of the mountains.</a:t>
            </a:r>
          </a:p>
        </p:txBody>
      </p:sp>
    </p:spTree>
    <p:extLst>
      <p:ext uri="{BB962C8B-B14F-4D97-AF65-F5344CB8AC3E}">
        <p14:creationId xmlns:p14="http://schemas.microsoft.com/office/powerpoint/2010/main" val="3877264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887" y="142807"/>
            <a:ext cx="11706226" cy="6586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Isaiah 42:12  Let them give glory unto the LORD, and declare his praise in the islands.</a:t>
            </a:r>
          </a:p>
        </p:txBody>
      </p:sp>
    </p:spTree>
    <p:extLst>
      <p:ext uri="{BB962C8B-B14F-4D97-AF65-F5344CB8AC3E}">
        <p14:creationId xmlns:p14="http://schemas.microsoft.com/office/powerpoint/2010/main" val="1321221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887" y="142807"/>
            <a:ext cx="11706226" cy="6586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Proverbs 11:30  The fruit of the righteous is a tree of life; and he that winneth souls is wise.</a:t>
            </a:r>
          </a:p>
        </p:txBody>
      </p:sp>
    </p:spTree>
    <p:extLst>
      <p:ext uri="{BB962C8B-B14F-4D97-AF65-F5344CB8AC3E}">
        <p14:creationId xmlns:p14="http://schemas.microsoft.com/office/powerpoint/2010/main" val="288909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887" y="142807"/>
            <a:ext cx="11706226" cy="5951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Romans 7:6  But now we are delivered from the law, that being dead wherein we were held; that we should serve in newness of spirit, and not in the oldness of the letter.</a:t>
            </a:r>
          </a:p>
        </p:txBody>
      </p:sp>
    </p:spTree>
    <p:extLst>
      <p:ext uri="{BB962C8B-B14F-4D97-AF65-F5344CB8AC3E}">
        <p14:creationId xmlns:p14="http://schemas.microsoft.com/office/powerpoint/2010/main" val="838200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84734</TotalTime>
  <Words>409</Words>
  <Application>Microsoft Office PowerPoint</Application>
  <PresentationFormat>Widescreen</PresentationFormat>
  <Paragraphs>19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joshwlc</dc:creator>
  <cp:lastModifiedBy>Josh Tapp</cp:lastModifiedBy>
  <cp:revision>601</cp:revision>
  <cp:lastPrinted>2020-01-28T17:57:24Z</cp:lastPrinted>
  <dcterms:created xsi:type="dcterms:W3CDTF">2019-08-31T20:33:16Z</dcterms:created>
  <dcterms:modified xsi:type="dcterms:W3CDTF">2024-12-26T17:30:35Z</dcterms:modified>
</cp:coreProperties>
</file>