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8" r:id="rId5"/>
    <p:sldId id="769" r:id="rId6"/>
    <p:sldId id="794" r:id="rId7"/>
    <p:sldId id="771" r:id="rId8"/>
    <p:sldId id="798" r:id="rId9"/>
    <p:sldId id="799" r:id="rId10"/>
    <p:sldId id="810" r:id="rId11"/>
    <p:sldId id="803" r:id="rId12"/>
    <p:sldId id="811" r:id="rId13"/>
    <p:sldId id="812" r:id="rId14"/>
    <p:sldId id="813" r:id="rId15"/>
    <p:sldId id="814" r:id="rId16"/>
    <p:sldId id="815" r:id="rId17"/>
    <p:sldId id="816" r:id="rId18"/>
    <p:sldId id="817" r:id="rId19"/>
    <p:sldId id="818" r:id="rId20"/>
    <p:sldId id="819" r:id="rId21"/>
    <p:sldId id="820" r:id="rId22"/>
    <p:sldId id="793"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100" d="100"/>
          <a:sy n="100" d="100"/>
        </p:scale>
        <p:origin x="834"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23:23-25  And the LORD spake unto Moses, saying,  24 Speak unto the children of Israel, saying, In the seventh month, in the first day of the month, shall ye have a sabbath, a memorial of blowing of trumpets, an holy convocation.  25 Ye shall do no servile work therein: but ye shall offer an offering made by fire unto the LORD.</a:t>
            </a:r>
          </a:p>
        </p:txBody>
      </p:sp>
    </p:spTree>
    <p:extLst>
      <p:ext uri="{BB962C8B-B14F-4D97-AF65-F5344CB8AC3E}">
        <p14:creationId xmlns:p14="http://schemas.microsoft.com/office/powerpoint/2010/main" val="461894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10:9  And if ye go to war in your land against the enemy that oppresseth you, then ye shall blow an alarm with the trumpets; and ye shall be remembered before the LORD your God, and ye shall be saved from your enemies.</a:t>
            </a:r>
          </a:p>
        </p:txBody>
      </p:sp>
    </p:spTree>
    <p:extLst>
      <p:ext uri="{BB962C8B-B14F-4D97-AF65-F5344CB8AC3E}">
        <p14:creationId xmlns:p14="http://schemas.microsoft.com/office/powerpoint/2010/main" val="1122006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9392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13:7  And it was given unto him to make war with the saints, and to overcome them: and power was given him over all kindreds, and tongues, and nations.</a:t>
            </a:r>
          </a:p>
        </p:txBody>
      </p:sp>
    </p:spTree>
    <p:extLst>
      <p:ext uri="{BB962C8B-B14F-4D97-AF65-F5344CB8AC3E}">
        <p14:creationId xmlns:p14="http://schemas.microsoft.com/office/powerpoint/2010/main" val="4117413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23:26-28  And the LORD spake unto Moses, saying,  27 Also on the tenth day of this seventh month there shall be a day of atonement: it shall be an holy convocation unto you; and ye shall afflict your souls, and offer an offering made by fire unto the LORD.  28 And ye shall do no work in that same day: for it is a day of atonement, to make an atonement for you before the LORD your God.</a:t>
            </a:r>
          </a:p>
        </p:txBody>
      </p:sp>
    </p:spTree>
    <p:extLst>
      <p:ext uri="{BB962C8B-B14F-4D97-AF65-F5344CB8AC3E}">
        <p14:creationId xmlns:p14="http://schemas.microsoft.com/office/powerpoint/2010/main" val="1794120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23:32  It shall be unto you a sabbath of rest, and ye shall afflict your souls: in the ninth day of the month at even, from even unto even, shall ye celebrate your sabbath.</a:t>
            </a:r>
          </a:p>
        </p:txBody>
      </p:sp>
    </p:spTree>
    <p:extLst>
      <p:ext uri="{BB962C8B-B14F-4D97-AF65-F5344CB8AC3E}">
        <p14:creationId xmlns:p14="http://schemas.microsoft.com/office/powerpoint/2010/main" val="9275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25:8-9  And thou shalt number seven sabbaths of years unto thee, seven times seven years; and the space of the seven sabbaths of years shall be unto thee forty and nine years.  9 Then shalt thou cause the trumpet of the jubile to sound on the tenth day of the seventh month, in the day of atonement shall ye make the trumpet sound throughout all your land.</a:t>
            </a:r>
          </a:p>
        </p:txBody>
      </p:sp>
    </p:spTree>
    <p:extLst>
      <p:ext uri="{BB962C8B-B14F-4D97-AF65-F5344CB8AC3E}">
        <p14:creationId xmlns:p14="http://schemas.microsoft.com/office/powerpoint/2010/main" val="2764536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25:10-11  And ye shall hallow the fiftieth year, and proclaim liberty throughout all the land unto all the inhabitants thereof: it shall be a jubile unto you; and ye shall return every man unto his possession, and ye shall return every man unto his family.  11 A jubile shall that fiftieth year be unto you: ye shall not sow, neither reap that which groweth of itself in it, nor gather the grapes in it of thy vine undressed.</a:t>
            </a:r>
          </a:p>
        </p:txBody>
      </p:sp>
    </p:spTree>
    <p:extLst>
      <p:ext uri="{BB962C8B-B14F-4D97-AF65-F5344CB8AC3E}">
        <p14:creationId xmlns:p14="http://schemas.microsoft.com/office/powerpoint/2010/main" val="1186167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4:16-17  For the Lord himself shall descend from heaven with a shout, with the voice of the archangel, and with the trump of God: and the dead in Christ shall rise first:  17 Then we which are alive and remain shall be caught up together with them in the clouds, to meet the Lord in the air: and so shall we ever be with the Lord.</a:t>
            </a:r>
          </a:p>
        </p:txBody>
      </p:sp>
    </p:spTree>
    <p:extLst>
      <p:ext uri="{BB962C8B-B14F-4D97-AF65-F5344CB8AC3E}">
        <p14:creationId xmlns:p14="http://schemas.microsoft.com/office/powerpoint/2010/main" val="2559225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23:33-34  And the LORD spake unto Moses, saying,  34 Speak unto the children of Israel, saying, The fifteenth day of this seventh month shall be the feast of tabernacles for seven days unto the LORD.</a:t>
            </a:r>
          </a:p>
        </p:txBody>
      </p:sp>
    </p:spTree>
    <p:extLst>
      <p:ext uri="{BB962C8B-B14F-4D97-AF65-F5344CB8AC3E}">
        <p14:creationId xmlns:p14="http://schemas.microsoft.com/office/powerpoint/2010/main" val="649881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23:35-36  On the first day shall be an holy convocation: ye shall do no servile work therein.  36 Seven days ye shall offer an offering made by fire unto the LORD: on the eighth day shall be an holy convocation unto you; and ye shall offer an offering made by fire unto the LORD: it is a solemn assembly; and ye shall do no servile work therein.</a:t>
            </a:r>
          </a:p>
        </p:txBody>
      </p:sp>
    </p:spTree>
    <p:extLst>
      <p:ext uri="{BB962C8B-B14F-4D97-AF65-F5344CB8AC3E}">
        <p14:creationId xmlns:p14="http://schemas.microsoft.com/office/powerpoint/2010/main" val="1971345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349121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Bible Study:</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Final Four</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Feasts of the Lord</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21:1-3  And I saw a new heaven and a new earth: for the first heaven and the first earth were passed away; and there was no more sea.  2 And I John saw the holy city, new Jerusalem, coming down from God out of heaven, prepared as a bride adorned for her husband.  3 And I heard a great voice out of heaven saying, Behold, the tabernacle of God is with men, and he will dwell with them, and they shall be his people, and God himself shall be with them, and be their God.</a:t>
            </a:r>
          </a:p>
        </p:txBody>
      </p:sp>
    </p:spTree>
    <p:extLst>
      <p:ext uri="{BB962C8B-B14F-4D97-AF65-F5344CB8AC3E}">
        <p14:creationId xmlns:p14="http://schemas.microsoft.com/office/powerpoint/2010/main" val="3572345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00FBE4D-55FD-B539-1EE1-75F3B8EFA4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1561240"/>
            <a:ext cx="12188952" cy="3735519"/>
          </a:xfrm>
          <a:prstGeom prst="rect">
            <a:avLst/>
          </a:prstGeom>
        </p:spPr>
      </p:pic>
    </p:spTree>
    <p:extLst>
      <p:ext uri="{BB962C8B-B14F-4D97-AF65-F5344CB8AC3E}">
        <p14:creationId xmlns:p14="http://schemas.microsoft.com/office/powerpoint/2010/main" val="1881172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23:15-16  And ye shall count unto you from the morrow after the sabbath, from the day that ye brought the sheaf of the wave offering; seven sabbaths shall be complete:  16 Even unto the morrow after the seventh sabbath shall ye number fifty days; and ye shall offer a new meat offering unto the LORD.</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C1E31F1-F3B1-2B66-5D88-953750A481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13995"/>
            <a:ext cx="12188952" cy="3163044"/>
          </a:xfrm>
          <a:prstGeom prst="rect">
            <a:avLst/>
          </a:prstGeom>
        </p:spPr>
      </p:pic>
    </p:spTree>
    <p:extLst>
      <p:ext uri="{BB962C8B-B14F-4D97-AF65-F5344CB8AC3E}">
        <p14:creationId xmlns:p14="http://schemas.microsoft.com/office/powerpoint/2010/main" val="2118937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15:20-23  But now is Christ risen from the dead, and become the firstfruits of them that slept.  21 For since by man came death, by man came also the resurrection of the dead.  22 For as in Adam all die, even so in Christ shall all be made alive.  23 But every man in his own order: Christ the firstfruits; afterward they that are Christ's at his coming.</a:t>
            </a:r>
          </a:p>
        </p:txBody>
      </p:sp>
    </p:spTree>
    <p:extLst>
      <p:ext uri="{BB962C8B-B14F-4D97-AF65-F5344CB8AC3E}">
        <p14:creationId xmlns:p14="http://schemas.microsoft.com/office/powerpoint/2010/main" val="2397252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24:50-51  And he led them out as far as to Bethany, and he lifted up his hands, and blessed them.  51 And it came to pass, while he blessed them, he was parted from them, and carried up into heaven.</a:t>
            </a:r>
          </a:p>
        </p:txBody>
      </p:sp>
    </p:spTree>
    <p:extLst>
      <p:ext uri="{BB962C8B-B14F-4D97-AF65-F5344CB8AC3E}">
        <p14:creationId xmlns:p14="http://schemas.microsoft.com/office/powerpoint/2010/main" val="228266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1:1-3  The former treatise have I made, O Theophilus, of all that Jesus began both to do and teach,  2 Until the day in which he was taken up, after that he through the Holy Ghost had given commandments unto the apostles whom he had chosen:  3 To whom also he shewed himself alive after his passion by many infallible proofs, being seen of them forty days, and speaking of the things pertaining to the kingdom of God:</a:t>
            </a:r>
          </a:p>
        </p:txBody>
      </p:sp>
    </p:spTree>
    <p:extLst>
      <p:ext uri="{BB962C8B-B14F-4D97-AF65-F5344CB8AC3E}">
        <p14:creationId xmlns:p14="http://schemas.microsoft.com/office/powerpoint/2010/main" val="1323034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1:9  And when he had spoken these things, while they beheld, he was taken up; and a cloud received him out of their sight.</a:t>
            </a:r>
          </a:p>
        </p:txBody>
      </p:sp>
    </p:spTree>
    <p:extLst>
      <p:ext uri="{BB962C8B-B14F-4D97-AF65-F5344CB8AC3E}">
        <p14:creationId xmlns:p14="http://schemas.microsoft.com/office/powerpoint/2010/main" val="941411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  And when the day of Pentecost was fully come, they were all with one accord in one place.  2 And suddenly there came a sound from heaven as of a rushing mighty wind, and it filled all the house where they were sitting.  3 And there appeared unto them cloven tongues like as of fire, and it sat upon each of them.  4 And they were all filled with the Holy Ghost, and began to speak with other tongues, as the Spirit gave them utterance.</a:t>
            </a:r>
          </a:p>
        </p:txBody>
      </p:sp>
    </p:spTree>
    <p:extLst>
      <p:ext uri="{BB962C8B-B14F-4D97-AF65-F5344CB8AC3E}">
        <p14:creationId xmlns:p14="http://schemas.microsoft.com/office/powerpoint/2010/main" val="179741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96873</TotalTime>
  <Words>1226</Words>
  <Application>Microsoft Office PowerPoint</Application>
  <PresentationFormat>Widescreen</PresentationFormat>
  <Paragraphs>29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578</cp:revision>
  <cp:lastPrinted>2020-01-28T17:57:24Z</cp:lastPrinted>
  <dcterms:created xsi:type="dcterms:W3CDTF">2019-08-31T20:33:16Z</dcterms:created>
  <dcterms:modified xsi:type="dcterms:W3CDTF">2024-11-11T16:41:40Z</dcterms:modified>
</cp:coreProperties>
</file>